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5.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6.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7.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8.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9.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1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11.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12.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13.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14.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15.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16.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17.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18.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theme/theme19.xml" ContentType="application/vnd.openxmlformats-officedocument.theme+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theme/theme20.xml" ContentType="application/vnd.openxmlformats-officedocument.theme+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theme/theme21.xml" ContentType="application/vnd.openxmlformats-officedocument.theme+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theme/theme22.xml" ContentType="application/vnd.openxmlformats-officedocument.theme+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8" r:id="rId1"/>
    <p:sldMasterId id="2147483713" r:id="rId2"/>
    <p:sldMasterId id="2147483758" r:id="rId3"/>
    <p:sldMasterId id="2147483803" r:id="rId4"/>
    <p:sldMasterId id="2147483848" r:id="rId5"/>
    <p:sldMasterId id="2147483893" r:id="rId6"/>
    <p:sldMasterId id="2147483938" r:id="rId7"/>
    <p:sldMasterId id="2147483983" r:id="rId8"/>
    <p:sldMasterId id="2147484028" r:id="rId9"/>
    <p:sldMasterId id="2147484073" r:id="rId10"/>
    <p:sldMasterId id="2147484118" r:id="rId11"/>
    <p:sldMasterId id="2147484163" r:id="rId12"/>
    <p:sldMasterId id="2147484208" r:id="rId13"/>
    <p:sldMasterId id="2147484253" r:id="rId14"/>
    <p:sldMasterId id="2147484298" r:id="rId15"/>
    <p:sldMasterId id="2147484343" r:id="rId16"/>
    <p:sldMasterId id="2147484388" r:id="rId17"/>
    <p:sldMasterId id="2147484433" r:id="rId18"/>
    <p:sldMasterId id="2147484476" r:id="rId19"/>
    <p:sldMasterId id="2147484521" r:id="rId20"/>
    <p:sldMasterId id="2147484566" r:id="rId21"/>
    <p:sldMasterId id="2147484609" r:id="rId22"/>
    <p:sldMasterId id="2147484654" r:id="rId23"/>
  </p:sldMasterIdLst>
  <p:notesMasterIdLst>
    <p:notesMasterId r:id="rId47"/>
  </p:notesMasterIdLst>
  <p:sldIdLst>
    <p:sldId id="278" r:id="rId24"/>
    <p:sldId id="277" r:id="rId25"/>
    <p:sldId id="276"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9" r:id="rId44"/>
    <p:sldId id="280" r:id="rId45"/>
    <p:sldId id="275" r:id="rId46"/>
  </p:sldIdLst>
  <p:sldSz cx="9144000" cy="5143500" type="screen16x9"/>
  <p:notesSz cx="6858000" cy="9947275"/>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54" d="100"/>
          <a:sy n="154" d="100"/>
        </p:scale>
        <p:origin x="4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akroaktiverat__Microsoft_Excel-kalkylblad4.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84769365290614"/>
          <c:y val="8.3598567173095176E-2"/>
          <c:w val="0.50555708246506259"/>
          <c:h val="0.80391179512805333"/>
        </c:manualLayout>
      </c:layout>
      <c:barChart>
        <c:barDir val="bar"/>
        <c:grouping val="clustered"/>
        <c:varyColors val="0"/>
        <c:ser>
          <c:idx val="9"/>
          <c:order val="0"/>
          <c:tx>
            <c:strRef>
              <c:f>Sheet1!$A$2</c:f>
              <c:strCache>
                <c:ptCount val="1"/>
                <c:pt idx="0">
                  <c:v>Värmlands län</c:v>
                </c:pt>
              </c:strCache>
            </c:strRef>
          </c:tx>
          <c:spPr>
            <a:solidFill>
              <a:srgbClr val="E53517"/>
            </a:solidFill>
            <a:ln w="11337">
              <a:noFill/>
              <a:prstDash val="solid"/>
            </a:ln>
            <a:effectLst/>
            <a:scene3d>
              <a:camera prst="orthographicFront"/>
              <a:lightRig rig="threePt" dir="t"/>
            </a:scene3d>
            <a:sp3d/>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Inga</c:v>
                </c:pt>
                <c:pt idx="1">
                  <c:v> 1-5</c:v>
                </c:pt>
                <c:pt idx="2">
                  <c:v> 6-25</c:v>
                </c:pt>
                <c:pt idx="3">
                  <c:v> 26-50</c:v>
                </c:pt>
                <c:pt idx="4">
                  <c:v> 51-100</c:v>
                </c:pt>
                <c:pt idx="5">
                  <c:v>Fler än 100</c:v>
                </c:pt>
              </c:strCache>
            </c:strRef>
          </c:cat>
          <c:val>
            <c:numRef>
              <c:f>Sheet1!$B$2:$G$2</c:f>
              <c:numCache>
                <c:formatCode>General</c:formatCode>
                <c:ptCount val="6"/>
                <c:pt idx="0">
                  <c:v>12.94</c:v>
                </c:pt>
                <c:pt idx="1">
                  <c:v>46.800000000000004</c:v>
                </c:pt>
                <c:pt idx="2">
                  <c:v>27.85</c:v>
                </c:pt>
                <c:pt idx="3">
                  <c:v>6.93</c:v>
                </c:pt>
                <c:pt idx="4">
                  <c:v>3.2300000000000004</c:v>
                </c:pt>
                <c:pt idx="5">
                  <c:v>2.2399999999999998</c:v>
                </c:pt>
              </c:numCache>
            </c:numRef>
          </c:val>
        </c:ser>
        <c:dLbls>
          <c:showLegendKey val="0"/>
          <c:showVal val="0"/>
          <c:showCatName val="0"/>
          <c:showSerName val="0"/>
          <c:showPercent val="0"/>
          <c:showBubbleSize val="0"/>
        </c:dLbls>
        <c:gapWidth val="100"/>
        <c:overlap val="50"/>
        <c:axId val="437807488"/>
        <c:axId val="437808664"/>
      </c:barChart>
      <c:catAx>
        <c:axId val="437807488"/>
        <c:scaling>
          <c:orientation val="maxMin"/>
        </c:scaling>
        <c:delete val="0"/>
        <c:axPos val="l"/>
        <c:numFmt formatCode="General" sourceLinked="1"/>
        <c:majorTickMark val="out"/>
        <c:minorTickMark val="none"/>
        <c:tickLblPos val="nextTo"/>
        <c:spPr>
          <a:ln w="11337">
            <a:solidFill>
              <a:schemeClr val="bg1">
                <a:lumMod val="50000"/>
              </a:schemeClr>
            </a:solidFill>
            <a:prstDash val="solid"/>
          </a:ln>
        </c:spPr>
        <c:txPr>
          <a:bodyPr rot="0" vert="horz"/>
          <a:lstStyle/>
          <a:p>
            <a:pPr>
              <a:defRPr sz="1400">
                <a:solidFill>
                  <a:schemeClr val="tx1"/>
                </a:solidFill>
                <a:latin typeface="+mn-lt"/>
              </a:defRPr>
            </a:pPr>
            <a:endParaRPr lang="sv-SE"/>
          </a:p>
        </c:txPr>
        <c:crossAx val="437808664"/>
        <c:crosses val="autoZero"/>
        <c:auto val="0"/>
        <c:lblAlgn val="ctr"/>
        <c:lblOffset val="100"/>
        <c:tickLblSkip val="1"/>
        <c:tickMarkSkip val="1"/>
        <c:noMultiLvlLbl val="0"/>
      </c:catAx>
      <c:valAx>
        <c:axId val="437808664"/>
        <c:scaling>
          <c:orientation val="minMax"/>
          <c:max val="80"/>
          <c:min val="0"/>
        </c:scaling>
        <c:delete val="0"/>
        <c:axPos val="b"/>
        <c:majorGridlines>
          <c:spPr>
            <a:ln w="11337">
              <a:solidFill>
                <a:schemeClr val="bg1"/>
              </a:solidFill>
              <a:prstDash val="solid"/>
            </a:ln>
            <a:effectLst/>
          </c:spPr>
        </c:majorGridlines>
        <c:numFmt formatCode="General" sourceLinked="1"/>
        <c:majorTickMark val="out"/>
        <c:minorTickMark val="none"/>
        <c:tickLblPos val="nextTo"/>
        <c:spPr>
          <a:ln w="8503">
            <a:noFill/>
          </a:ln>
        </c:spPr>
        <c:txPr>
          <a:bodyPr rot="0" vert="horz"/>
          <a:lstStyle/>
          <a:p>
            <a:pPr>
              <a:defRPr sz="1200">
                <a:solidFill>
                  <a:schemeClr val="tx1"/>
                </a:solidFill>
                <a:latin typeface="+mn-lt"/>
              </a:defRPr>
            </a:pPr>
            <a:endParaRPr lang="sv-SE"/>
          </a:p>
        </c:txPr>
        <c:crossAx val="437807488"/>
        <c:crosses val="max"/>
        <c:crossBetween val="between"/>
        <c:majorUnit val="10"/>
        <c:minorUnit val="10"/>
      </c:valAx>
      <c:spPr>
        <a:solidFill>
          <a:srgbClr val="DEE5EA"/>
        </a:solidFill>
        <a:ln w="22674">
          <a:noFill/>
        </a:ln>
      </c:spPr>
    </c:plotArea>
    <c:plotVisOnly val="1"/>
    <c:dispBlanksAs val="gap"/>
    <c:showDLblsOverMax val="0"/>
  </c:chart>
  <c:spPr>
    <a:noFill/>
    <a:ln>
      <a:noFill/>
    </a:ln>
  </c:spPr>
  <c:txPr>
    <a:bodyPr/>
    <a:lstStyle/>
    <a:p>
      <a:pPr algn="ctr">
        <a:defRPr lang="sv-SE" sz="1300" b="0" i="0" u="none" strike="noStrike" kern="1200" baseline="0">
          <a:solidFill>
            <a:srgbClr val="333333"/>
          </a:solidFill>
          <a:latin typeface="Gill Sans MT" pitchFamily="34" charset="0"/>
          <a:ea typeface="Verdana"/>
          <a:cs typeface="Calibri" pitchFamily="34" charset="0"/>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46194793412227"/>
          <c:y val="8.3598567173095259E-2"/>
          <c:w val="0.45594273691022347"/>
          <c:h val="0.80391179512805333"/>
        </c:manualLayout>
      </c:layout>
      <c:barChart>
        <c:barDir val="bar"/>
        <c:grouping val="clustered"/>
        <c:varyColors val="0"/>
        <c:ser>
          <c:idx val="9"/>
          <c:order val="0"/>
          <c:tx>
            <c:strRef>
              <c:f>Sheet1!$A$2</c:f>
              <c:strCache>
                <c:ptCount val="1"/>
                <c:pt idx="0">
                  <c:v>Linköpings kommun</c:v>
                </c:pt>
              </c:strCache>
            </c:strRef>
          </c:tx>
          <c:spPr>
            <a:solidFill>
              <a:srgbClr val="E53517"/>
            </a:solidFill>
            <a:ln w="11337">
              <a:noFill/>
              <a:prstDash val="solid"/>
            </a:ln>
            <a:effectLst/>
            <a:scene3d>
              <a:camera prst="orthographicFront"/>
              <a:lightRig rig="threePt" dir="t"/>
            </a:scene3d>
            <a:sp3d/>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Handel</c:v>
                </c:pt>
                <c:pt idx="1">
                  <c:v>Bygg</c:v>
                </c:pt>
                <c:pt idx="2">
                  <c:v>Industri</c:v>
                </c:pt>
                <c:pt idx="3">
                  <c:v>Transport</c:v>
                </c:pt>
                <c:pt idx="4">
                  <c:v>Tjänster till företag</c:v>
                </c:pt>
                <c:pt idx="5">
                  <c:v>Jord- och skogsbruk</c:v>
                </c:pt>
                <c:pt idx="6">
                  <c:v>Besöksnäring</c:v>
                </c:pt>
                <c:pt idx="7">
                  <c:v>Fastigheter</c:v>
                </c:pt>
                <c:pt idx="8">
                  <c:v>Vård och omsorg</c:v>
                </c:pt>
                <c:pt idx="9">
                  <c:v>Information, inklusive IT</c:v>
                </c:pt>
                <c:pt idx="10">
                  <c:v>Personliga tjänster</c:v>
                </c:pt>
                <c:pt idx="11">
                  <c:v>Skola, utbildning</c:v>
                </c:pt>
              </c:strCache>
            </c:strRef>
          </c:cat>
          <c:val>
            <c:numRef>
              <c:f>Sheet1!$B$2:$M$2</c:f>
              <c:numCache>
                <c:formatCode>General</c:formatCode>
                <c:ptCount val="12"/>
                <c:pt idx="0">
                  <c:v>20.93</c:v>
                </c:pt>
                <c:pt idx="1">
                  <c:v>16.72</c:v>
                </c:pt>
                <c:pt idx="2">
                  <c:v>14.649999999999999</c:v>
                </c:pt>
                <c:pt idx="3">
                  <c:v>10.69</c:v>
                </c:pt>
                <c:pt idx="4">
                  <c:v>10.63</c:v>
                </c:pt>
                <c:pt idx="5">
                  <c:v>6.68</c:v>
                </c:pt>
                <c:pt idx="6">
                  <c:v>6.29</c:v>
                </c:pt>
                <c:pt idx="7">
                  <c:v>3.82</c:v>
                </c:pt>
                <c:pt idx="8">
                  <c:v>3.2399999999999998</c:v>
                </c:pt>
                <c:pt idx="9">
                  <c:v>2.92</c:v>
                </c:pt>
                <c:pt idx="10">
                  <c:v>1.94</c:v>
                </c:pt>
                <c:pt idx="11">
                  <c:v>1.49</c:v>
                </c:pt>
              </c:numCache>
            </c:numRef>
          </c:val>
        </c:ser>
        <c:dLbls>
          <c:showLegendKey val="0"/>
          <c:showVal val="0"/>
          <c:showCatName val="0"/>
          <c:showSerName val="0"/>
          <c:showPercent val="0"/>
          <c:showBubbleSize val="0"/>
        </c:dLbls>
        <c:gapWidth val="100"/>
        <c:overlap val="50"/>
        <c:axId val="437809056"/>
        <c:axId val="437808272"/>
      </c:barChart>
      <c:catAx>
        <c:axId val="437809056"/>
        <c:scaling>
          <c:orientation val="maxMin"/>
        </c:scaling>
        <c:delete val="0"/>
        <c:axPos val="l"/>
        <c:numFmt formatCode="General" sourceLinked="1"/>
        <c:majorTickMark val="out"/>
        <c:minorTickMark val="none"/>
        <c:tickLblPos val="nextTo"/>
        <c:spPr>
          <a:ln w="11337">
            <a:solidFill>
              <a:schemeClr val="bg1">
                <a:lumMod val="50000"/>
              </a:schemeClr>
            </a:solidFill>
            <a:prstDash val="solid"/>
          </a:ln>
        </c:spPr>
        <c:txPr>
          <a:bodyPr rot="0" vert="horz"/>
          <a:lstStyle/>
          <a:p>
            <a:pPr>
              <a:defRPr sz="1200">
                <a:solidFill>
                  <a:schemeClr val="tx1"/>
                </a:solidFill>
                <a:latin typeface="+mn-lt"/>
              </a:defRPr>
            </a:pPr>
            <a:endParaRPr lang="sv-SE"/>
          </a:p>
        </c:txPr>
        <c:crossAx val="437808272"/>
        <c:crosses val="autoZero"/>
        <c:auto val="0"/>
        <c:lblAlgn val="ctr"/>
        <c:lblOffset val="100"/>
        <c:tickLblSkip val="1"/>
        <c:tickMarkSkip val="1"/>
        <c:noMultiLvlLbl val="0"/>
      </c:catAx>
      <c:valAx>
        <c:axId val="437808272"/>
        <c:scaling>
          <c:orientation val="minMax"/>
          <c:max val="80"/>
          <c:min val="0"/>
        </c:scaling>
        <c:delete val="0"/>
        <c:axPos val="b"/>
        <c:majorGridlines>
          <c:spPr>
            <a:ln w="11337">
              <a:solidFill>
                <a:schemeClr val="bg1"/>
              </a:solidFill>
              <a:prstDash val="solid"/>
            </a:ln>
            <a:effectLst/>
          </c:spPr>
        </c:majorGridlines>
        <c:numFmt formatCode="General" sourceLinked="1"/>
        <c:majorTickMark val="out"/>
        <c:minorTickMark val="none"/>
        <c:tickLblPos val="nextTo"/>
        <c:spPr>
          <a:ln w="8503">
            <a:noFill/>
          </a:ln>
        </c:spPr>
        <c:txPr>
          <a:bodyPr rot="0" vert="horz"/>
          <a:lstStyle/>
          <a:p>
            <a:pPr>
              <a:defRPr sz="1200">
                <a:solidFill>
                  <a:schemeClr val="tx1"/>
                </a:solidFill>
                <a:latin typeface="+mn-lt"/>
              </a:defRPr>
            </a:pPr>
            <a:endParaRPr lang="sv-SE"/>
          </a:p>
        </c:txPr>
        <c:crossAx val="437809056"/>
        <c:crosses val="max"/>
        <c:crossBetween val="between"/>
        <c:majorUnit val="10"/>
        <c:minorUnit val="10"/>
      </c:valAx>
      <c:spPr>
        <a:solidFill>
          <a:srgbClr val="DEE5EA"/>
        </a:solidFill>
        <a:ln w="22674">
          <a:noFill/>
        </a:ln>
      </c:spPr>
    </c:plotArea>
    <c:plotVisOnly val="1"/>
    <c:dispBlanksAs val="gap"/>
    <c:showDLblsOverMax val="0"/>
  </c:chart>
  <c:spPr>
    <a:noFill/>
    <a:ln>
      <a:noFill/>
    </a:ln>
  </c:spPr>
  <c:txPr>
    <a:bodyPr/>
    <a:lstStyle/>
    <a:p>
      <a:pPr algn="ctr">
        <a:defRPr lang="sv-SE" sz="1300" b="0" i="0" u="none" strike="noStrike" kern="1200" baseline="0">
          <a:solidFill>
            <a:srgbClr val="333333"/>
          </a:solidFill>
          <a:latin typeface="Gill Sans MT" pitchFamily="34" charset="0"/>
          <a:ea typeface="Verdana"/>
          <a:cs typeface="Calibri" pitchFamily="34" charset="0"/>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24999999999987E-2"/>
          <c:y val="2.5974025974026042E-2"/>
          <c:w val="0.95625000000000004"/>
          <c:h val="0.86085343228203348"/>
        </c:manualLayout>
      </c:layout>
      <c:barChart>
        <c:barDir val="col"/>
        <c:grouping val="clustered"/>
        <c:varyColors val="0"/>
        <c:ser>
          <c:idx val="1"/>
          <c:order val="0"/>
          <c:tx>
            <c:strRef>
              <c:f>Sheet1!$B$1</c:f>
              <c:strCache>
                <c:ptCount val="1"/>
                <c:pt idx="0">
                  <c:v>Samtliga</c:v>
                </c:pt>
              </c:strCache>
            </c:strRef>
          </c:tx>
          <c:spPr>
            <a:solidFill>
              <a:schemeClr val="accent2"/>
            </a:solidFill>
            <a:ln w="9525">
              <a:noFill/>
              <a:prstDash val="solid"/>
            </a:ln>
            <a:effectLst/>
            <a:scene3d>
              <a:camera prst="orthographicFront"/>
              <a:lightRig rig="threePt" dir="t"/>
            </a:scene3d>
            <a:sp3d/>
          </c:spPr>
          <c:invertIfNegative val="0"/>
          <c:dPt>
            <c:idx val="4"/>
            <c:invertIfNegative val="0"/>
            <c:bubble3D val="0"/>
            <c:spPr>
              <a:solidFill>
                <a:schemeClr val="accent3">
                  <a:lumMod val="50000"/>
                </a:schemeClr>
              </a:solidFill>
              <a:ln w="9525">
                <a:noFill/>
                <a:prstDash val="solid"/>
              </a:ln>
              <a:effectLst/>
              <a:scene3d>
                <a:camera prst="orthographicFront"/>
                <a:lightRig rig="threePt" dir="t"/>
              </a:scene3d>
              <a:sp3d/>
            </c:spPr>
          </c:dPt>
          <c:dPt>
            <c:idx val="8"/>
            <c:invertIfNegative val="0"/>
            <c:bubble3D val="0"/>
            <c:spPr>
              <a:solidFill>
                <a:srgbClr val="E53517"/>
              </a:solidFill>
              <a:ln w="9525">
                <a:noFill/>
                <a:prstDash val="solid"/>
              </a:ln>
              <a:effectLst/>
              <a:scene3d>
                <a:camera prst="orthographicFront"/>
                <a:lightRig rig="threePt" dir="t"/>
              </a:scene3d>
              <a:sp3d/>
            </c:spPr>
          </c:dPt>
          <c:dLbls>
            <c:numFmt formatCode="#,##0.0" sourceLinked="0"/>
            <c:spPr>
              <a:noFill/>
              <a:ln>
                <a:noFill/>
              </a:ln>
              <a:effectLst/>
            </c:spPr>
            <c:txPr>
              <a:bodyPr/>
              <a:lstStyle/>
              <a:p>
                <a:pPr>
                  <a:defRPr>
                    <a:solidFill>
                      <a:schemeClr val="bg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Sheet1!$A$2:$A$18</c:f>
              <c:strCache>
                <c:ptCount val="17"/>
                <c:pt idx="0">
                  <c:v>Munkfors</c:v>
                </c:pt>
                <c:pt idx="1">
                  <c:v>Grums</c:v>
                </c:pt>
                <c:pt idx="2">
                  <c:v>Sunne</c:v>
                </c:pt>
                <c:pt idx="3">
                  <c:v>Kil</c:v>
                </c:pt>
                <c:pt idx="4">
                  <c:v>Säffle</c:v>
                </c:pt>
                <c:pt idx="5">
                  <c:v>Årjäng</c:v>
                </c:pt>
                <c:pt idx="6">
                  <c:v>Hammarö</c:v>
                </c:pt>
                <c:pt idx="7">
                  <c:v>Storfors</c:v>
                </c:pt>
                <c:pt idx="8">
                  <c:v>Genomsnitt länet</c:v>
                </c:pt>
                <c:pt idx="9">
                  <c:v>Karlstad</c:v>
                </c:pt>
                <c:pt idx="10">
                  <c:v>Torsby</c:v>
                </c:pt>
                <c:pt idx="11">
                  <c:v>Arvika</c:v>
                </c:pt>
                <c:pt idx="12">
                  <c:v>Forshaga</c:v>
                </c:pt>
                <c:pt idx="13">
                  <c:v>Kristinehamn</c:v>
                </c:pt>
                <c:pt idx="14">
                  <c:v>Filipstad</c:v>
                </c:pt>
                <c:pt idx="15">
                  <c:v>Hagfors</c:v>
                </c:pt>
                <c:pt idx="16">
                  <c:v>Eda</c:v>
                </c:pt>
              </c:strCache>
            </c:strRef>
          </c:cat>
          <c:val>
            <c:numRef>
              <c:f>Sheet1!$B$2:$B$18</c:f>
              <c:numCache>
                <c:formatCode>0.00</c:formatCode>
                <c:ptCount val="17"/>
                <c:pt idx="0">
                  <c:v>4.5357000000000003</c:v>
                </c:pt>
                <c:pt idx="1">
                  <c:v>4.3907999999999996</c:v>
                </c:pt>
                <c:pt idx="2">
                  <c:v>3.99</c:v>
                </c:pt>
                <c:pt idx="3">
                  <c:v>3.7465000000000002</c:v>
                </c:pt>
                <c:pt idx="4">
                  <c:v>3.6522000000000001</c:v>
                </c:pt>
                <c:pt idx="5">
                  <c:v>3.6322000000000001</c:v>
                </c:pt>
                <c:pt idx="6">
                  <c:v>3.5556000000000001</c:v>
                </c:pt>
                <c:pt idx="7">
                  <c:v>3.5306000000000002</c:v>
                </c:pt>
                <c:pt idx="8">
                  <c:v>3.5186000000000002</c:v>
                </c:pt>
                <c:pt idx="9">
                  <c:v>3.4906000000000001</c:v>
                </c:pt>
                <c:pt idx="10">
                  <c:v>3.43</c:v>
                </c:pt>
                <c:pt idx="11">
                  <c:v>3.3534999999999999</c:v>
                </c:pt>
                <c:pt idx="12">
                  <c:v>3.2593000000000001</c:v>
                </c:pt>
                <c:pt idx="13" formatCode="General">
                  <c:v>3.2065000000000001</c:v>
                </c:pt>
                <c:pt idx="14" formatCode="General">
                  <c:v>3.1818</c:v>
                </c:pt>
                <c:pt idx="15" formatCode="General">
                  <c:v>2.9794</c:v>
                </c:pt>
                <c:pt idx="16" formatCode="General">
                  <c:v>2.7976000000000001</c:v>
                </c:pt>
              </c:numCache>
            </c:numRef>
          </c:val>
        </c:ser>
        <c:dLbls>
          <c:showLegendKey val="0"/>
          <c:showVal val="0"/>
          <c:showCatName val="0"/>
          <c:showSerName val="0"/>
          <c:showPercent val="0"/>
          <c:showBubbleSize val="0"/>
        </c:dLbls>
        <c:gapWidth val="90"/>
        <c:axId val="305318456"/>
        <c:axId val="305315320"/>
      </c:barChart>
      <c:catAx>
        <c:axId val="305318456"/>
        <c:scaling>
          <c:orientation val="minMax"/>
        </c:scaling>
        <c:delete val="0"/>
        <c:axPos val="b"/>
        <c:numFmt formatCode="General" sourceLinked="1"/>
        <c:majorTickMark val="none"/>
        <c:minorTickMark val="none"/>
        <c:tickLblPos val="nextTo"/>
        <c:spPr>
          <a:ln w="11115">
            <a:noFill/>
            <a:prstDash val="solid"/>
          </a:ln>
        </c:spPr>
        <c:txPr>
          <a:bodyPr rot="5400000" vert="horz"/>
          <a:lstStyle/>
          <a:p>
            <a:pPr>
              <a:defRPr sz="1200" b="0" i="0" u="none" strike="noStrike" baseline="0">
                <a:solidFill>
                  <a:schemeClr val="tx1"/>
                </a:solidFill>
                <a:latin typeface="Gill Sans MT" pitchFamily="34" charset="0"/>
                <a:ea typeface="Verdana"/>
                <a:cs typeface="Calibri" pitchFamily="34" charset="0"/>
              </a:defRPr>
            </a:pPr>
            <a:endParaRPr lang="sv-SE"/>
          </a:p>
        </c:txPr>
        <c:crossAx val="305315320"/>
        <c:crossesAt val="0"/>
        <c:auto val="0"/>
        <c:lblAlgn val="ctr"/>
        <c:lblOffset val="100"/>
        <c:tickLblSkip val="1"/>
        <c:tickMarkSkip val="1"/>
        <c:noMultiLvlLbl val="0"/>
      </c:catAx>
      <c:valAx>
        <c:axId val="305315320"/>
        <c:scaling>
          <c:orientation val="minMax"/>
          <c:max val="6"/>
          <c:min val="1"/>
        </c:scaling>
        <c:delete val="0"/>
        <c:axPos val="l"/>
        <c:majorGridlines>
          <c:spPr>
            <a:ln w="11115">
              <a:solidFill>
                <a:schemeClr val="bg1">
                  <a:alpha val="50000"/>
                </a:schemeClr>
              </a:solidFill>
              <a:prstDash val="solid"/>
            </a:ln>
            <a:effectLst/>
          </c:spPr>
        </c:majorGridlines>
        <c:numFmt formatCode="0" sourceLinked="0"/>
        <c:majorTickMark val="none"/>
        <c:minorTickMark val="none"/>
        <c:tickLblPos val="nextTo"/>
        <c:spPr>
          <a:ln w="8337">
            <a:noFill/>
          </a:ln>
        </c:spPr>
        <c:txPr>
          <a:bodyPr rot="0" vert="horz"/>
          <a:lstStyle/>
          <a:p>
            <a:pPr>
              <a:defRPr sz="1200" b="0" i="0" u="none" strike="noStrike" baseline="0">
                <a:solidFill>
                  <a:schemeClr val="tx1"/>
                </a:solidFill>
                <a:latin typeface="+mn-lt"/>
                <a:ea typeface="Verdana"/>
                <a:cs typeface="Calibri" pitchFamily="34" charset="0"/>
              </a:defRPr>
            </a:pPr>
            <a:endParaRPr lang="sv-SE"/>
          </a:p>
        </c:txPr>
        <c:crossAx val="305318456"/>
        <c:crosses val="autoZero"/>
        <c:crossBetween val="between"/>
        <c:majorUnit val="1"/>
      </c:valAx>
      <c:spPr>
        <a:solidFill>
          <a:srgbClr val="DEE5EA"/>
        </a:solidFill>
        <a:ln w="22231">
          <a:noFill/>
        </a:ln>
      </c:spPr>
    </c:plotArea>
    <c:plotVisOnly val="1"/>
    <c:dispBlanksAs val="gap"/>
    <c:showDLblsOverMax val="0"/>
  </c:chart>
  <c:spPr>
    <a:noFill/>
    <a:ln>
      <a:noFill/>
    </a:ln>
  </c:spPr>
  <c:txPr>
    <a:bodyPr/>
    <a:lstStyle/>
    <a:p>
      <a:pPr>
        <a:defRPr sz="875" b="0" i="0" u="none" strike="noStrike" baseline="0">
          <a:solidFill>
            <a:schemeClr val="tx1"/>
          </a:solidFill>
          <a:latin typeface="Arial"/>
          <a:ea typeface="Arial"/>
          <a:cs typeface="Arial"/>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24999999999987E-2"/>
          <c:y val="2.5974025974026042E-2"/>
          <c:w val="0.95625000000000004"/>
          <c:h val="0.86085343228203193"/>
        </c:manualLayout>
      </c:layout>
      <c:barChart>
        <c:barDir val="col"/>
        <c:grouping val="clustered"/>
        <c:varyColors val="0"/>
        <c:ser>
          <c:idx val="1"/>
          <c:order val="0"/>
          <c:tx>
            <c:strRef>
              <c:f>Sheet1!$B$1</c:f>
              <c:strCache>
                <c:ptCount val="1"/>
                <c:pt idx="0">
                  <c:v>Samtliga</c:v>
                </c:pt>
              </c:strCache>
            </c:strRef>
          </c:tx>
          <c:spPr>
            <a:solidFill>
              <a:schemeClr val="accent2"/>
            </a:solidFill>
            <a:ln w="9525">
              <a:noFill/>
              <a:prstDash val="solid"/>
            </a:ln>
            <a:effectLst/>
            <a:scene3d>
              <a:camera prst="orthographicFront"/>
              <a:lightRig rig="threePt" dir="t"/>
            </a:scene3d>
            <a:sp3d/>
          </c:spPr>
          <c:invertIfNegative val="0"/>
          <c:dPt>
            <c:idx val="3"/>
            <c:invertIfNegative val="0"/>
            <c:bubble3D val="0"/>
            <c:spPr>
              <a:solidFill>
                <a:srgbClr val="E53517"/>
              </a:solidFill>
              <a:ln w="9525">
                <a:noFill/>
                <a:prstDash val="solid"/>
              </a:ln>
              <a:effectLst/>
              <a:scene3d>
                <a:camera prst="orthographicFront"/>
                <a:lightRig rig="threePt" dir="t"/>
              </a:scene3d>
              <a:sp3d/>
            </c:spPr>
          </c:dPt>
          <c:dPt>
            <c:idx val="8"/>
            <c:invertIfNegative val="0"/>
            <c:bubble3D val="0"/>
            <c:spPr>
              <a:solidFill>
                <a:schemeClr val="accent3">
                  <a:lumMod val="50000"/>
                </a:schemeClr>
              </a:solidFill>
              <a:ln w="9525">
                <a:noFill/>
                <a:prstDash val="solid"/>
              </a:ln>
              <a:effectLst/>
              <a:scene3d>
                <a:camera prst="orthographicFront"/>
                <a:lightRig rig="threePt" dir="t"/>
              </a:scene3d>
              <a:sp3d/>
            </c:spPr>
          </c:dPt>
          <c:dPt>
            <c:idx val="10"/>
            <c:invertIfNegative val="0"/>
            <c:bubble3D val="0"/>
            <c:spPr>
              <a:solidFill>
                <a:srgbClr val="FFCC00"/>
              </a:solidFill>
              <a:ln w="9525">
                <a:noFill/>
                <a:prstDash val="solid"/>
              </a:ln>
              <a:effectLst/>
              <a:scene3d>
                <a:camera prst="orthographicFront"/>
                <a:lightRig rig="threePt" dir="t"/>
              </a:scene3d>
              <a:sp3d/>
            </c:spPr>
          </c:dPt>
          <c:dPt>
            <c:idx val="13"/>
            <c:invertIfNegative val="0"/>
            <c:bubble3D val="0"/>
            <c:spPr>
              <a:solidFill>
                <a:schemeClr val="accent3">
                  <a:lumMod val="50000"/>
                </a:schemeClr>
              </a:solidFill>
              <a:ln w="9525">
                <a:noFill/>
                <a:prstDash val="solid"/>
              </a:ln>
              <a:effectLst/>
              <a:scene3d>
                <a:camera prst="orthographicFront"/>
                <a:lightRig rig="threePt" dir="t"/>
              </a:scene3d>
              <a:sp3d/>
            </c:spPr>
          </c:dPt>
          <c:dLbls>
            <c:dLbl>
              <c:idx val="10"/>
              <c:numFmt formatCode="#,##0.0" sourceLinked="0"/>
              <c:spPr/>
              <c:txPr>
                <a:bodyPr/>
                <a:lstStyle/>
                <a:p>
                  <a:pPr>
                    <a:defRPr sz="800">
                      <a:solidFill>
                        <a:schemeClr val="tx1"/>
                      </a:solidFill>
                    </a:defRPr>
                  </a:pPr>
                  <a:endParaRPr lang="sv-SE"/>
                </a:p>
              </c:txPr>
              <c:dLblPos val="inEnd"/>
              <c:showLegendKey val="0"/>
              <c:showVal val="1"/>
              <c:showCatName val="0"/>
              <c:showSerName val="0"/>
              <c:showPercent val="0"/>
              <c:showBubbleSize val="0"/>
            </c:dLbl>
            <c:numFmt formatCode="#,##0.0" sourceLinked="0"/>
            <c:spPr>
              <a:noFill/>
              <a:ln>
                <a:noFill/>
              </a:ln>
              <a:effectLst/>
            </c:spPr>
            <c:txPr>
              <a:bodyPr/>
              <a:lstStyle/>
              <a:p>
                <a:pPr>
                  <a:defRPr sz="800">
                    <a:solidFill>
                      <a:schemeClr val="bg1"/>
                    </a:solidFill>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Sheet1!$A$2:$A$23</c:f>
              <c:strCache>
                <c:ptCount val="22"/>
                <c:pt idx="0">
                  <c:v>Jönköpings län</c:v>
                </c:pt>
                <c:pt idx="1">
                  <c:v>Kronobergs län</c:v>
                </c:pt>
                <c:pt idx="2">
                  <c:v>Hallands län</c:v>
                </c:pt>
                <c:pt idx="3">
                  <c:v>Värmlands län</c:v>
                </c:pt>
                <c:pt idx="4">
                  <c:v>Södermanlands län</c:v>
                </c:pt>
                <c:pt idx="5">
                  <c:v>Örebro län</c:v>
                </c:pt>
                <c:pt idx="6">
                  <c:v>Skåne län</c:v>
                </c:pt>
                <c:pt idx="7">
                  <c:v>Västra Götalands län</c:v>
                </c:pt>
                <c:pt idx="8">
                  <c:v>Dalarnas län</c:v>
                </c:pt>
                <c:pt idx="9">
                  <c:v>Stockholms län</c:v>
                </c:pt>
                <c:pt idx="10">
                  <c:v>Sverigesnitt</c:v>
                </c:pt>
                <c:pt idx="11">
                  <c:v>Kalmar län</c:v>
                </c:pt>
                <c:pt idx="12">
                  <c:v>Östergötlands län</c:v>
                </c:pt>
                <c:pt idx="13">
                  <c:v>Västerbottens län</c:v>
                </c:pt>
                <c:pt idx="14">
                  <c:v>Blekinge län</c:v>
                </c:pt>
                <c:pt idx="15">
                  <c:v>Västernorrlands län</c:v>
                </c:pt>
                <c:pt idx="16">
                  <c:v>Uppsala län</c:v>
                </c:pt>
                <c:pt idx="17">
                  <c:v>Jämtlands län</c:v>
                </c:pt>
                <c:pt idx="18">
                  <c:v>Västmanlands län</c:v>
                </c:pt>
                <c:pt idx="19">
                  <c:v>Gävleborgs län</c:v>
                </c:pt>
                <c:pt idx="20">
                  <c:v>Norrbottens län</c:v>
                </c:pt>
                <c:pt idx="21">
                  <c:v>Gotlands län</c:v>
                </c:pt>
              </c:strCache>
            </c:strRef>
          </c:cat>
          <c:val>
            <c:numRef>
              <c:f>Sheet1!$B$2:$B$23</c:f>
              <c:numCache>
                <c:formatCode>General</c:formatCode>
                <c:ptCount val="22"/>
                <c:pt idx="0">
                  <c:v>3.8216999999999977</c:v>
                </c:pt>
                <c:pt idx="1">
                  <c:v>3.6690999999999998</c:v>
                </c:pt>
                <c:pt idx="2">
                  <c:v>3.5192999999999977</c:v>
                </c:pt>
                <c:pt idx="3">
                  <c:v>3.5185999999999997</c:v>
                </c:pt>
                <c:pt idx="4">
                  <c:v>3.451699999999998</c:v>
                </c:pt>
                <c:pt idx="5">
                  <c:v>3.4301999999999997</c:v>
                </c:pt>
                <c:pt idx="6">
                  <c:v>3.3973999999999998</c:v>
                </c:pt>
                <c:pt idx="7">
                  <c:v>3.3879000000000001</c:v>
                </c:pt>
                <c:pt idx="8">
                  <c:v>3.3832</c:v>
                </c:pt>
                <c:pt idx="9">
                  <c:v>3.3687999999999998</c:v>
                </c:pt>
                <c:pt idx="10">
                  <c:v>3.3594999999999979</c:v>
                </c:pt>
                <c:pt idx="11">
                  <c:v>3.3259999999999987</c:v>
                </c:pt>
                <c:pt idx="12">
                  <c:v>3.3161999999999976</c:v>
                </c:pt>
                <c:pt idx="13">
                  <c:v>3.3087</c:v>
                </c:pt>
                <c:pt idx="14">
                  <c:v>3.2982</c:v>
                </c:pt>
                <c:pt idx="15">
                  <c:v>3.2321</c:v>
                </c:pt>
                <c:pt idx="16">
                  <c:v>3.2136</c:v>
                </c:pt>
                <c:pt idx="17">
                  <c:v>3.1922999999999977</c:v>
                </c:pt>
                <c:pt idx="18">
                  <c:v>3.0943999999999998</c:v>
                </c:pt>
                <c:pt idx="19">
                  <c:v>3.0351999999999997</c:v>
                </c:pt>
                <c:pt idx="20">
                  <c:v>3.0161999999999987</c:v>
                </c:pt>
                <c:pt idx="21">
                  <c:v>2.6764999999999977</c:v>
                </c:pt>
              </c:numCache>
            </c:numRef>
          </c:val>
        </c:ser>
        <c:dLbls>
          <c:showLegendKey val="0"/>
          <c:showVal val="0"/>
          <c:showCatName val="0"/>
          <c:showSerName val="0"/>
          <c:showPercent val="0"/>
          <c:showBubbleSize val="0"/>
        </c:dLbls>
        <c:gapWidth val="90"/>
        <c:axId val="305320416"/>
        <c:axId val="305317672"/>
      </c:barChart>
      <c:catAx>
        <c:axId val="305320416"/>
        <c:scaling>
          <c:orientation val="minMax"/>
        </c:scaling>
        <c:delete val="0"/>
        <c:axPos val="b"/>
        <c:numFmt formatCode="General" sourceLinked="1"/>
        <c:majorTickMark val="none"/>
        <c:minorTickMark val="none"/>
        <c:tickLblPos val="nextTo"/>
        <c:spPr>
          <a:ln w="11115">
            <a:noFill/>
            <a:prstDash val="solid"/>
          </a:ln>
        </c:spPr>
        <c:txPr>
          <a:bodyPr rot="5400000" vert="horz"/>
          <a:lstStyle/>
          <a:p>
            <a:pPr>
              <a:defRPr sz="1200" b="0" i="0" u="none" strike="noStrike" baseline="0">
                <a:solidFill>
                  <a:schemeClr val="tx1"/>
                </a:solidFill>
                <a:latin typeface="Gill Sans MT" pitchFamily="34" charset="0"/>
                <a:ea typeface="Verdana"/>
                <a:cs typeface="Calibri" pitchFamily="34" charset="0"/>
              </a:defRPr>
            </a:pPr>
            <a:endParaRPr lang="sv-SE"/>
          </a:p>
        </c:txPr>
        <c:crossAx val="305317672"/>
        <c:crossesAt val="0"/>
        <c:auto val="0"/>
        <c:lblAlgn val="ctr"/>
        <c:lblOffset val="100"/>
        <c:tickLblSkip val="1"/>
        <c:tickMarkSkip val="1"/>
        <c:noMultiLvlLbl val="0"/>
      </c:catAx>
      <c:valAx>
        <c:axId val="305317672"/>
        <c:scaling>
          <c:orientation val="minMax"/>
          <c:max val="6"/>
          <c:min val="1"/>
        </c:scaling>
        <c:delete val="0"/>
        <c:axPos val="l"/>
        <c:majorGridlines>
          <c:spPr>
            <a:ln w="11115">
              <a:solidFill>
                <a:schemeClr val="bg1">
                  <a:alpha val="50000"/>
                </a:schemeClr>
              </a:solidFill>
              <a:prstDash val="solid"/>
            </a:ln>
            <a:effectLst/>
          </c:spPr>
        </c:majorGridlines>
        <c:numFmt formatCode="0" sourceLinked="0"/>
        <c:majorTickMark val="none"/>
        <c:minorTickMark val="none"/>
        <c:tickLblPos val="nextTo"/>
        <c:spPr>
          <a:ln w="8337">
            <a:noFill/>
          </a:ln>
        </c:spPr>
        <c:txPr>
          <a:bodyPr rot="0" vert="horz"/>
          <a:lstStyle/>
          <a:p>
            <a:pPr>
              <a:defRPr sz="1200" b="0" i="0" u="none" strike="noStrike" baseline="0">
                <a:solidFill>
                  <a:schemeClr val="tx1"/>
                </a:solidFill>
                <a:latin typeface="+mn-lt"/>
                <a:ea typeface="Verdana"/>
                <a:cs typeface="Calibri" pitchFamily="34" charset="0"/>
              </a:defRPr>
            </a:pPr>
            <a:endParaRPr lang="sv-SE"/>
          </a:p>
        </c:txPr>
        <c:crossAx val="305320416"/>
        <c:crosses val="autoZero"/>
        <c:crossBetween val="between"/>
        <c:majorUnit val="1"/>
      </c:valAx>
      <c:spPr>
        <a:solidFill>
          <a:srgbClr val="DEE5EA"/>
        </a:solidFill>
        <a:ln w="22231">
          <a:noFill/>
        </a:ln>
      </c:spPr>
    </c:plotArea>
    <c:plotVisOnly val="1"/>
    <c:dispBlanksAs val="gap"/>
    <c:showDLblsOverMax val="0"/>
  </c:chart>
  <c:spPr>
    <a:noFill/>
    <a:ln>
      <a:noFill/>
    </a:ln>
  </c:spPr>
  <c:txPr>
    <a:bodyPr/>
    <a:lstStyle/>
    <a:p>
      <a:pPr>
        <a:defRPr sz="875" b="0" i="0" u="none" strike="noStrike" baseline="0">
          <a:solidFill>
            <a:schemeClr val="tx1"/>
          </a:solidFill>
          <a:latin typeface="Arial"/>
          <a:ea typeface="Arial"/>
          <a:cs typeface="Arial"/>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71800" cy="499091"/>
          </a:xfrm>
          <a:prstGeom prst="rect">
            <a:avLst/>
          </a:prstGeom>
        </p:spPr>
        <p:txBody>
          <a:bodyPr vert="horz" lIns="91742" tIns="45871" rIns="91742" bIns="45871" rtlCol="0"/>
          <a:lstStyle>
            <a:lvl1pPr algn="l">
              <a:defRPr sz="1200"/>
            </a:lvl1pPr>
          </a:lstStyle>
          <a:p>
            <a:endParaRPr lang="sv-SE"/>
          </a:p>
        </p:txBody>
      </p:sp>
      <p:sp>
        <p:nvSpPr>
          <p:cNvPr id="3" name="Platshållare för datum 2"/>
          <p:cNvSpPr>
            <a:spLocks noGrp="1"/>
          </p:cNvSpPr>
          <p:nvPr>
            <p:ph type="dt" idx="1"/>
          </p:nvPr>
        </p:nvSpPr>
        <p:spPr>
          <a:xfrm>
            <a:off x="3884613" y="0"/>
            <a:ext cx="2971800" cy="499091"/>
          </a:xfrm>
          <a:prstGeom prst="rect">
            <a:avLst/>
          </a:prstGeom>
        </p:spPr>
        <p:txBody>
          <a:bodyPr vert="horz" lIns="91742" tIns="45871" rIns="91742" bIns="45871" rtlCol="0"/>
          <a:lstStyle>
            <a:lvl1pPr algn="r">
              <a:defRPr sz="1200"/>
            </a:lvl1pPr>
          </a:lstStyle>
          <a:p>
            <a:fld id="{C91EBB40-B9B0-41B9-ADC1-A81E7A0AB9B7}" type="datetimeFigureOut">
              <a:rPr lang="sv-SE" smtClean="0"/>
              <a:t>2017-05-29</a:t>
            </a:fld>
            <a:endParaRPr lang="sv-SE"/>
          </a:p>
        </p:txBody>
      </p:sp>
      <p:sp>
        <p:nvSpPr>
          <p:cNvPr id="4" name="Platshållare för bildobjekt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742" tIns="45871" rIns="91742" bIns="45871" rtlCol="0" anchor="ctr"/>
          <a:lstStyle/>
          <a:p>
            <a:endParaRPr lang="sv-SE"/>
          </a:p>
        </p:txBody>
      </p:sp>
      <p:sp>
        <p:nvSpPr>
          <p:cNvPr id="5" name="Platshållare för anteckningar 4"/>
          <p:cNvSpPr>
            <a:spLocks noGrp="1"/>
          </p:cNvSpPr>
          <p:nvPr>
            <p:ph type="body" sz="quarter" idx="3"/>
          </p:nvPr>
        </p:nvSpPr>
        <p:spPr>
          <a:xfrm>
            <a:off x="685801" y="4787127"/>
            <a:ext cx="5486400" cy="3916739"/>
          </a:xfrm>
          <a:prstGeom prst="rect">
            <a:avLst/>
          </a:prstGeom>
        </p:spPr>
        <p:txBody>
          <a:bodyPr vert="horz" lIns="91742" tIns="45871" rIns="91742" bIns="45871"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48186"/>
            <a:ext cx="2971800" cy="499090"/>
          </a:xfrm>
          <a:prstGeom prst="rect">
            <a:avLst/>
          </a:prstGeom>
        </p:spPr>
        <p:txBody>
          <a:bodyPr vert="horz" lIns="91742" tIns="45871" rIns="91742" bIns="45871"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9448186"/>
            <a:ext cx="2971800" cy="499090"/>
          </a:xfrm>
          <a:prstGeom prst="rect">
            <a:avLst/>
          </a:prstGeom>
        </p:spPr>
        <p:txBody>
          <a:bodyPr vert="horz" lIns="91742" tIns="45871" rIns="91742" bIns="45871" rtlCol="0" anchor="b"/>
          <a:lstStyle>
            <a:lvl1pPr algn="r">
              <a:defRPr sz="1200"/>
            </a:lvl1pPr>
          </a:lstStyle>
          <a:p>
            <a:fld id="{BA0A0763-0223-4239-8357-138861ABF6A8}" type="slidenum">
              <a:rPr lang="sv-SE" smtClean="0"/>
              <a:t>‹#›</a:t>
            </a:fld>
            <a:endParaRPr lang="sv-SE"/>
          </a:p>
        </p:txBody>
      </p:sp>
    </p:spTree>
    <p:extLst>
      <p:ext uri="{BB962C8B-B14F-4D97-AF65-F5344CB8AC3E}">
        <p14:creationId xmlns:p14="http://schemas.microsoft.com/office/powerpoint/2010/main" val="961345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2</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2</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34207">
              <a:defRPr/>
            </a:pPr>
            <a:r>
              <a:rPr lang="sv-SE" i="0" baseline="0" dirty="0" smtClean="0"/>
              <a:t>Bilden visar fördelning på antal anställda och bransch bland de deltagande företagen i länet. Endast branscher med mer än 7 svar redovisas.</a:t>
            </a:r>
          </a:p>
        </p:txBody>
      </p:sp>
    </p:spTree>
    <p:extLst>
      <p:ext uri="{BB962C8B-B14F-4D97-AF65-F5344CB8AC3E}">
        <p14:creationId xmlns:p14="http://schemas.microsoft.com/office/powerpoint/2010/main" val="57660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11</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11</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52901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12</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12</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3922790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13</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13</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104334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14</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14</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2487219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15</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15</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878876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16</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16</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67021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17</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17</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285735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18</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18</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427947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19</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19</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2442716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Bilden visar snittbetyg</a:t>
            </a:r>
            <a:r>
              <a:rPr lang="sv-SE" baseline="0" dirty="0" smtClean="0"/>
              <a:t> på sammanfattande omdömet om företagsklimatet i kommunen 2017 för samtliga kommuner i länet.</a:t>
            </a:r>
            <a:endParaRPr lang="sv-SE" dirty="0"/>
          </a:p>
        </p:txBody>
      </p:sp>
      <p:sp>
        <p:nvSpPr>
          <p:cNvPr id="4" name="Slide Number Placeholder 3"/>
          <p:cNvSpPr>
            <a:spLocks noGrp="1"/>
          </p:cNvSpPr>
          <p:nvPr>
            <p:ph type="sldNum" sz="quarter" idx="10"/>
          </p:nvPr>
        </p:nvSpPr>
        <p:spPr/>
        <p:txBody>
          <a:bodyPr/>
          <a:lstStyle/>
          <a:p>
            <a:fld id="{F1208B74-B811-423C-93F2-C573E744DD2B}" type="slidenum">
              <a:rPr lang="sv-SE" smtClean="0">
                <a:solidFill>
                  <a:prstClr val="black"/>
                </a:solidFill>
              </a:rPr>
              <a:pPr/>
              <a:t>21</a:t>
            </a:fld>
            <a:endParaRPr lang="sv-SE">
              <a:solidFill>
                <a:prstClr val="black"/>
              </a:solidFill>
            </a:endParaRPr>
          </a:p>
        </p:txBody>
      </p:sp>
    </p:spTree>
    <p:extLst>
      <p:ext uri="{BB962C8B-B14F-4D97-AF65-F5344CB8AC3E}">
        <p14:creationId xmlns:p14="http://schemas.microsoft.com/office/powerpoint/2010/main" val="202556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3</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3</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r>
              <a:rPr lang="sv-SE" dirty="0" smtClean="0"/>
              <a:t>Bilden visar bakomliggande fakta till undersökningen av det lokala företagsklimatet 2017. </a:t>
            </a:r>
          </a:p>
          <a:p>
            <a:r>
              <a:rPr lang="sv-SE" dirty="0" smtClean="0"/>
              <a:t> </a:t>
            </a:r>
          </a:p>
          <a:p>
            <a:r>
              <a:rPr lang="sv-SE" dirty="0" smtClean="0"/>
              <a:t>Antal företag med minst en anställd kommer från SCB:s Företagsregister och visar antal arbetsställen tillhörande aktiva företag med minst en anställd 2016. Med aktiva företag menas samtliga juridiska och fysiska personer som är registrerade för moms, F-skatt eller som arbetsgivare.</a:t>
            </a:r>
          </a:p>
          <a:p>
            <a:r>
              <a:rPr lang="sv-SE" dirty="0" smtClean="0"/>
              <a:t> </a:t>
            </a:r>
          </a:p>
          <a:p>
            <a:r>
              <a:rPr lang="sv-SE" b="1" dirty="0" smtClean="0"/>
              <a:t>Vilka ingår i undersökningen?</a:t>
            </a:r>
            <a:endParaRPr lang="sv-SE" dirty="0" smtClean="0"/>
          </a:p>
          <a:p>
            <a:r>
              <a:rPr lang="sv-SE" dirty="0" smtClean="0"/>
              <a:t>Samtliga ordinarie ledamöter i kommunfullmäktige ingår i undersökningen. Kontaktuppgifter levereras från Valmyndigheten till Demoskop. För företagen låter Svenskt Näringsliv Statistiska centralbyrån (SCB) ta fram ett urval utifrån kommunens storlek som levereras till Demoskop. I kommuner med färre än 50 000 invånare och färre än 1 200 företag/arbetsställen är huvudregeln att vi skickar ut 200 enkäter, förutsatt att det finns så många företag i populationen. I kommuner med antingen fler än 50 000 invånare och/eller fler än 1 200 företag/arbetsställen skickar vi enkäter till 400 företagare. I Malmö och Göteborg skickas 600 enkäter och i Stockholms stad 1200 enkäter.</a:t>
            </a:r>
          </a:p>
          <a:p>
            <a:r>
              <a:rPr lang="sv-SE" dirty="0" smtClean="0"/>
              <a:t> </a:t>
            </a:r>
          </a:p>
          <a:p>
            <a:r>
              <a:rPr lang="sv-SE" dirty="0" smtClean="0"/>
              <a:t>Populationen utgörs av samtliga privata företag med huvudkontor i kommunen, förutsatt att de har en omsättning på minst 300 000 kronor (i de kommuner som får 400 enkäter eller mer är omsättningskravet 500 000 kronor). Från populationen dras ett slumpmässigt urval stratifierat utifrån storleksgrupperna 0, 1-4, 5-9, 10-25, 26-200 och 201+. I första hand skickas enkäterna till Svenskt Näringslivs medlemsföretag och i andra hand till företag som inte är medlemmar i Svenskt Näringsliv. Vanligt är att ungefär två tredjedelar av urvalet består av medlemsföretag och en tredjedel av företag som inte är medlemmar i Svenskt Näringsliv. Arbetsställen med huvudkontor i en annan kommun ingår också i populationen förutsatt att de har minst 25 anställda. För urvalsgrupperna enmansföretag och arbetsställen har vi satt ett tak på att de maximalt var för sig får utgöra 10 procent av det totala urvalet, förutsatt att inte företagsstrukturen kräver fler för att uppnå urvalet. </a:t>
            </a:r>
          </a:p>
          <a:p>
            <a:r>
              <a:rPr lang="sv-SE" dirty="0" smtClean="0"/>
              <a:t> </a:t>
            </a:r>
          </a:p>
          <a:p>
            <a:r>
              <a:rPr lang="sv-SE" dirty="0" smtClean="0"/>
              <a:t>Svarsfrekvensen är framräknad utifrån nettourvalet, dvs. borträknat för till exempel nedlagda företag och företag utan verksamhet i kommunen. </a:t>
            </a:r>
          </a:p>
          <a:p>
            <a:pPr eaLnBrk="1" hangingPunct="1"/>
            <a:endParaRPr lang="sv-SE" noProof="1" smtClean="0">
              <a:latin typeface="Times New Roman" panose="02020603050405020304" pitchFamily="18" charset="0"/>
              <a:cs typeface="Arial" pitchFamily="34" charset="0"/>
            </a:endParaRPr>
          </a:p>
          <a:p>
            <a:pPr eaLnBrk="1" hangingPunct="1"/>
            <a:endParaRPr lang="sv-SE" noProof="1" smtClean="0">
              <a:latin typeface="Times New Roman" panose="02020603050405020304" pitchFamily="18" charset="0"/>
              <a:cs typeface="Arial" pitchFamily="34" charset="0"/>
            </a:endParaRPr>
          </a:p>
        </p:txBody>
      </p:sp>
    </p:spTree>
    <p:extLst>
      <p:ext uri="{BB962C8B-B14F-4D97-AF65-F5344CB8AC3E}">
        <p14:creationId xmlns:p14="http://schemas.microsoft.com/office/powerpoint/2010/main" val="157433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Bilden visar snittbetyg</a:t>
            </a:r>
            <a:r>
              <a:rPr lang="sv-SE" baseline="0" dirty="0" smtClean="0"/>
              <a:t> på sammanfattande omdömet om företagsklimatet 2017 för samtliga län samt för Sverige.</a:t>
            </a:r>
            <a:endParaRPr lang="sv-SE" dirty="0"/>
          </a:p>
        </p:txBody>
      </p:sp>
      <p:sp>
        <p:nvSpPr>
          <p:cNvPr id="4" name="Slide Number Placeholder 3"/>
          <p:cNvSpPr>
            <a:spLocks noGrp="1"/>
          </p:cNvSpPr>
          <p:nvPr>
            <p:ph type="sldNum" sz="quarter" idx="10"/>
          </p:nvPr>
        </p:nvSpPr>
        <p:spPr/>
        <p:txBody>
          <a:bodyPr/>
          <a:lstStyle/>
          <a:p>
            <a:fld id="{F1208B74-B811-423C-93F2-C573E744DD2B}" type="slidenum">
              <a:rPr lang="sv-SE" smtClean="0">
                <a:solidFill>
                  <a:prstClr val="black"/>
                </a:solidFill>
              </a:rPr>
              <a:pPr/>
              <a:t>22</a:t>
            </a:fld>
            <a:endParaRPr lang="sv-SE">
              <a:solidFill>
                <a:prstClr val="black"/>
              </a:solidFill>
            </a:endParaRPr>
          </a:p>
        </p:txBody>
      </p:sp>
    </p:spTree>
    <p:extLst>
      <p:ext uri="{BB962C8B-B14F-4D97-AF65-F5344CB8AC3E}">
        <p14:creationId xmlns:p14="http://schemas.microsoft.com/office/powerpoint/2010/main" val="108274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4</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4</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322989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5</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5</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210688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6</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6</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69314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7</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7</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242006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8</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8</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559568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9</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9</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357830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solidFill>
                  <a:prstClr val="black"/>
                </a:solidFill>
              </a:rPr>
              <a:pPr/>
              <a:t>10</a:t>
            </a:fld>
            <a:endParaRPr lang="de-DE" dirty="0">
              <a:solidFill>
                <a:prstClr val="black"/>
              </a:solidFill>
            </a:endParaRPr>
          </a:p>
        </p:txBody>
      </p:sp>
      <p:sp>
        <p:nvSpPr>
          <p:cNvPr id="97283" name="Rectangle 7"/>
          <p:cNvSpPr txBox="1">
            <a:spLocks noGrp="1" noChangeArrowheads="1"/>
          </p:cNvSpPr>
          <p:nvPr/>
        </p:nvSpPr>
        <p:spPr bwMode="auto">
          <a:xfrm>
            <a:off x="3859892" y="10277256"/>
            <a:ext cx="2948898" cy="536956"/>
          </a:xfrm>
          <a:prstGeom prst="rect">
            <a:avLst/>
          </a:prstGeom>
          <a:noFill/>
          <a:ln w="9525">
            <a:noFill/>
            <a:miter lim="800000"/>
            <a:headEnd/>
            <a:tailEnd/>
          </a:ln>
        </p:spPr>
        <p:txBody>
          <a:bodyPr lIns="96864" tIns="48436" rIns="96864" bIns="48436" anchor="b"/>
          <a:lstStyle/>
          <a:p>
            <a:pPr algn="r" defTabSz="968116"/>
            <a:fld id="{0C7B8A1B-A169-42ED-96E3-CF5B68CF2C7A}" type="slidenum">
              <a:rPr lang="en-GB" sz="1300">
                <a:solidFill>
                  <a:prstClr val="black"/>
                </a:solidFill>
              </a:rPr>
              <a:pPr algn="r" defTabSz="968116"/>
              <a:t>10</a:t>
            </a:fld>
            <a:endParaRPr lang="en-GB" sz="1300" dirty="0">
              <a:solidFill>
                <a:prstClr val="black"/>
              </a:solidFill>
            </a:endParaRPr>
          </a:p>
        </p:txBody>
      </p:sp>
      <p:sp>
        <p:nvSpPr>
          <p:cNvPr id="97284" name="Rectangle 2"/>
          <p:cNvSpPr>
            <a:spLocks noGrp="1" noRot="1" noChangeAspect="1" noChangeArrowheads="1" noTextEdit="1"/>
          </p:cNvSpPr>
          <p:nvPr>
            <p:ph type="sldImg"/>
          </p:nvPr>
        </p:nvSpPr>
        <p:spPr>
          <a:xfrm>
            <a:off x="-201613" y="811213"/>
            <a:ext cx="7215188" cy="4057650"/>
          </a:xfrm>
          <a:ln/>
        </p:spPr>
      </p:sp>
      <p:sp>
        <p:nvSpPr>
          <p:cNvPr id="97285" name="Rectangle 3"/>
          <p:cNvSpPr>
            <a:spLocks noGrp="1" noChangeArrowheads="1"/>
          </p:cNvSpPr>
          <p:nvPr>
            <p:ph type="body" idx="1"/>
          </p:nvPr>
        </p:nvSpPr>
        <p:spPr>
          <a:xfrm>
            <a:off x="907839" y="5136749"/>
            <a:ext cx="4993111" cy="4866393"/>
          </a:xfrm>
          <a:noFill/>
          <a:ln/>
        </p:spPr>
        <p:txBody>
          <a:bodyPr lIns="96864" tIns="48436" rIns="96864" bIns="48436"/>
          <a:lstStyle/>
          <a:p>
            <a:pPr defTabSz="951028">
              <a:defRPr/>
            </a:pPr>
            <a:r>
              <a:rPr lang="sv-SE" dirty="0" smtClean="0"/>
              <a:t>Bilden visar samtliga enkätfrågor i fallande ordning med högst betyg överst</a:t>
            </a:r>
            <a:r>
              <a:rPr lang="sv-SE" baseline="0" dirty="0" smtClean="0"/>
              <a:t> och lägst underst (Sammanfattande omdöme visas alltid överst). Betyg över nivån för ”Bra” ligger ovanför grön linje och betygen under nivån för ”Godtagbart” ligger under röd linje. </a:t>
            </a:r>
          </a:p>
          <a:p>
            <a:pPr defTabSz="951028">
              <a:defRPr/>
            </a:pPr>
            <a:endParaRPr lang="sv-SE" baseline="0" dirty="0" smtClean="0"/>
          </a:p>
          <a:p>
            <a:pPr defTabSz="951028">
              <a:defRPr/>
            </a:pPr>
            <a:r>
              <a:rPr lang="sv-SE" baseline="0" dirty="0" smtClean="0"/>
              <a:t>Betygen jämförs dels med Sverigesnittet och dels med förändring från föregående år. Grön ruta indikerar över Sverigesnittet eller positiv förändring. Röd ruta indikerar under Sverigesnittet eller en negativ förändring jämfört med föregående års mätning.</a:t>
            </a:r>
          </a:p>
        </p:txBody>
      </p:sp>
    </p:spTree>
    <p:extLst>
      <p:ext uri="{BB962C8B-B14F-4D97-AF65-F5344CB8AC3E}">
        <p14:creationId xmlns:p14="http://schemas.microsoft.com/office/powerpoint/2010/main" val="3109258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0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2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0.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1.xml"/></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1.xml"/></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1.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1.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1.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5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2.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2.xml"/></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2.xml"/></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2.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2.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3.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3.xml"/></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3.xml"/></Relationships>
</file>

<file path=ppt/slideLayouts/_rels/slideLayout5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3.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3.xml"/></Relationships>
</file>

<file path=ppt/slideLayouts/_rels/slideLayout5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60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4.xml"/></Relationships>
</file>

<file path=ppt/slideLayouts/_rels/slideLayout60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4.xml"/></Relationships>
</file>

<file path=ppt/slideLayouts/_rels/slideLayout60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60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4.xml"/></Relationships>
</file>

<file path=ppt/slideLayouts/_rels/slideLayout60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_rels/slideLayout60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4.xml"/></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5.xml"/></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5.xml"/></Relationships>
</file>

<file path=ppt/slideLayouts/_rels/slideLayout6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5.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5.xml"/></Relationships>
</file>

<file path=ppt/slideLayouts/_rels/slideLayout6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6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5.xml"/></Relationships>
</file>

<file path=ppt/slideLayouts/_rels/slideLayout6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8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6.xml"/></Relationships>
</file>

<file path=ppt/slideLayouts/_rels/slideLayout6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6.xml"/></Relationships>
</file>

<file path=ppt/slideLayouts/_rels/slideLayout6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6.xml"/></Relationships>
</file>

<file path=ppt/slideLayouts/_rels/slideLayout6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6.xml"/></Relationships>
</file>

<file path=ppt/slideLayouts/_rels/slideLayout6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6.xml"/></Relationships>
</file>

<file path=ppt/slideLayouts/_rels/slideLayout6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6.xml"/></Relationships>
</file>

<file path=ppt/slideLayouts/_rels/slideLayout69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6.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0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0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0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7.xml"/></Relationships>
</file>

<file path=ppt/slideLayouts/_rels/slideLayout7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7.xml"/></Relationships>
</file>

<file path=ppt/slideLayouts/_rels/slideLayout7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7.xml"/></Relationships>
</file>

<file path=ppt/slideLayouts/_rels/slideLayout7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7.xml"/></Relationships>
</file>

<file path=ppt/slideLayouts/_rels/slideLayout7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7.xml"/></Relationships>
</file>

<file path=ppt/slideLayouts/_rels/slideLayout7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7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7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7.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7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7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77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8.xml"/></Relationships>
</file>

<file path=ppt/slideLayouts/_rels/slideLayout7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7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7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8.xml"/></Relationships>
</file>

<file path=ppt/slideLayouts/_rels/slideLayout78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8.xml"/></Relationships>
</file>

<file path=ppt/slideLayouts/_rels/slideLayout7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8.xml"/></Relationships>
</file>

<file path=ppt/slideLayouts/_rels/slideLayout7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8.xml"/></Relationships>
</file>

<file path=ppt/slideLayouts/_rels/slideLayout78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8.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79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80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0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8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19.xml"/></Relationships>
</file>

<file path=ppt/slideLayouts/_rels/slideLayout8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19.xml"/></Relationships>
</file>

<file path=ppt/slideLayouts/_rels/slideLayout8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19.xml"/></Relationships>
</file>

<file path=ppt/slideLayouts/_rels/slideLayout8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19.xml"/></Relationships>
</file>

<file path=ppt/slideLayouts/_rels/slideLayout8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19.xml"/></Relationships>
</file>

<file path=ppt/slideLayouts/_rels/slideLayout8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19.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0.xml"/></Relationships>
</file>

<file path=ppt/slideLayouts/_rels/slideLayout8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20.xml"/></Relationships>
</file>

<file path=ppt/slideLayouts/_rels/slideLayout8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20.xml"/></Relationships>
</file>

<file path=ppt/slideLayouts/_rels/slideLayout8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20.xml"/></Relationships>
</file>

<file path=ppt/slideLayouts/_rels/slideLayout8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20.xml"/></Relationships>
</file>

<file path=ppt/slideLayouts/_rels/slideLayout86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20.xml"/></Relationships>
</file>

<file path=ppt/slideLayouts/_rels/slideLayout8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2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8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9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89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0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90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21.xml"/></Relationships>
</file>

<file path=ppt/slideLayouts/_rels/slideLayout90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2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21.xml"/></Relationships>
</file>

<file path=ppt/slideLayouts/_rels/slideLayout9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21.xml"/></Relationships>
</file>

<file path=ppt/slideLayouts/_rels/slideLayout9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21.xml"/></Relationships>
</file>

<file path=ppt/slideLayouts/_rels/slideLayout9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21.xml"/></Relationships>
</file>

<file path=ppt/slideLayouts/_rels/slideLayout9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21.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22.xml"/></Relationships>
</file>

<file path=ppt/slideLayouts/_rels/slideLayout9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22.xml"/></Relationships>
</file>

<file path=ppt/slideLayouts/_rels/slideLayout95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22.xml"/></Relationships>
</file>

<file path=ppt/slideLayouts/_rels/slideLayout95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22.xml"/></Relationships>
</file>

<file path=ppt/slideLayouts/_rels/slideLayout9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22.xml"/></Relationships>
</file>

<file path=ppt/slideLayouts/_rels/slideLayout9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22.xml"/></Relationships>
</file>

<file path=ppt/slideLayouts/_rels/slideLayout9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6.jpeg"/><Relationship Id="rId1" Type="http://schemas.openxmlformats.org/officeDocument/2006/relationships/slideMaster" Target="../slideMasters/slideMaster22.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3.xml"/></Relationships>
</file>

<file path=ppt/slideLayouts/_rels/slideLayout9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0.jpeg"/><Relationship Id="rId1" Type="http://schemas.openxmlformats.org/officeDocument/2006/relationships/slideMaster" Target="../slideMasters/slideMaster23.xml"/></Relationships>
</file>

<file path=ppt/slideLayouts/_rels/slideLayout9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jpeg"/><Relationship Id="rId1" Type="http://schemas.openxmlformats.org/officeDocument/2006/relationships/slideMaster" Target="../slideMasters/slideMaster23.xml"/></Relationships>
</file>

<file path=ppt/slideLayouts/_rels/slideLayout99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2.jpeg"/><Relationship Id="rId1" Type="http://schemas.openxmlformats.org/officeDocument/2006/relationships/slideMaster" Target="../slideMasters/slideMaster23.xml"/></Relationships>
</file>

<file path=ppt/slideLayouts/_rels/slideLayout99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3.jpeg"/><Relationship Id="rId1" Type="http://schemas.openxmlformats.org/officeDocument/2006/relationships/slideMaster" Target="../slideMasters/slideMaster23.xml"/></Relationships>
</file>

<file path=ppt/slideLayouts/_rels/slideLayout99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jpeg"/><Relationship Id="rId1" Type="http://schemas.openxmlformats.org/officeDocument/2006/relationships/slideMaster" Target="../slideMasters/slideMaster23.xml"/></Relationships>
</file>

<file path=ppt/slideLayouts/_rels/slideLayout99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jpeg"/><Relationship Id="rId1" Type="http://schemas.openxmlformats.org/officeDocument/2006/relationships/slideMaster" Target="../slideMasters/slideMaster2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398641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42234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25515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6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71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2.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30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8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4.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12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5.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421930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67886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7.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2828695749"/>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2712450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222836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62119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8511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64358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220031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221747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102945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35258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393428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132049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68401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65055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58316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401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66830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31915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69338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82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94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0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397715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0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41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8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22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65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86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57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09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8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21880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27153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38337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669157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20432698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190870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201504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426465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130227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82691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187252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29890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251280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382936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17390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5493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03829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58692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151301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322230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8103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86727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262103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384648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34069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27207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40453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201393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3951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20435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40022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101162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40050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207548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20985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106606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07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6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93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95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49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37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3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33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93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168200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26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7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9706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64066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12361058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4731403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66469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2267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199751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349798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5320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05910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58930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382235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426066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41594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83847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790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87787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196602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7274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268588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21479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46579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39060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66977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356012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38550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367632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02205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2921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167553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66691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21247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81959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371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340846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338209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6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25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6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2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19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204212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2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8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29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53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6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71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41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48867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1046899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383365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185104497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63280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34850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19566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382142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382720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149081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309598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240832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76237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51431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56838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4807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19210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323968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323168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197152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266245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383356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287189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181181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259988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186186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3167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101512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422962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14408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4056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412817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287776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69636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8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290916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14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1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1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66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8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3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69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55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89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9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7310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11679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5473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56888321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54822116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37048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1998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78390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401908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152670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255194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247296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13217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53260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2367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54556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03368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235658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320942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20281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2556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35591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11841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25288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0587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367367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11147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162725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86020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184124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54593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136603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04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24873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31505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34869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27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1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91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56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4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22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134355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3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2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7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28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53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0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5564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413300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302016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279491436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162920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3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9674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82528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290012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3903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230953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21037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263677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355217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22445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23586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3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352278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386327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202450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44447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325581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387597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1393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33434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206264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20941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4138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43296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51602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11697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170271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150373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24176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45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34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6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80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74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65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37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77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91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6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70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54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17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7998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00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9550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1293656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208309392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118769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119688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86360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15927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6775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1617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8035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95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68884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160506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76066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60931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364853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311732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282116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226972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366152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27440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4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324983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48120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280945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428971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09369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293292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294008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2308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5612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19730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78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163082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42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09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5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87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7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82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85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84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6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6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6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55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7433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59431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63211683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118467972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41180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36620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9400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358349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21473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6248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41278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6705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37321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72740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41923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84520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274335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25323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83664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30119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319208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9088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65159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278854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410739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260692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297362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33151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158178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45486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261378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11096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401084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37953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414073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8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1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7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32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42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2671444628"/>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99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84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1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93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14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6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46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54805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09569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881047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2656179158"/>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4810630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391672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200929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70243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128454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196195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45185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257425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24985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310438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5502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2845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39148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335703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149364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267032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400946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62501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24314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00029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147824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29475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232538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295624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45533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9169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18527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5544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89508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31022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308675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04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0301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27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24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82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82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06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22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8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64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29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4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109309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7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91677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89296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167494483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408963547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77081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64363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1813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310798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6129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60781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184495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418758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39419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411702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22867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42390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297700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197047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125563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283964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82886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389761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94000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126836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368588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201792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19925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361945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113239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32062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9030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9086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40421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1298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168040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90936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70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1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11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5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47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1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8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196314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42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4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11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17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88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7503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85261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636837168"/>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1157990744"/>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39481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428743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313942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14279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22337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403899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349419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35391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234511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425365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29822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52943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352573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325665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383043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7285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82528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63578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297067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8602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42411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414096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20944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04619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31441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224651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209489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81651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41910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23485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31240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65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6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07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139171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7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43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73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78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69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8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54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89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42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88849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380598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76119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428206570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1249473006"/>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83014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172987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102869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176106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189847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40417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371085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390690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239836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13537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359035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71021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328135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101167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323260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165067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30640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11525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178298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24995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17319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5731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5642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37973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9558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378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3142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9717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352752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58308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83689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80996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11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86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02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64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38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8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4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4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3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167943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64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6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4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0563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23362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56299065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211865862"/>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159487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32661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152625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91829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34984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2795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260366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169113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31320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177433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3193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8939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91212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239371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155516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16482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413023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281665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331654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267212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418203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172888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178023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192408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28775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7461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173522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158105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2114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41228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422150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23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2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50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51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13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370087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52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6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68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11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99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80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03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90411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47969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0077544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79373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550122001"/>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39827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307151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14552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2703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56459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157443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311274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12003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95038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262043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07401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422739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9821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120406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15948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320100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74418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125272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5845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27329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82063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191941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279484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28212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260292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6291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16452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3962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45102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132053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0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240943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31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27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71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43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6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3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345795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7569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42330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82184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58786052"/>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628875688"/>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25400" y="1035845"/>
            <a:ext cx="9169400" cy="4107656"/>
          </a:xfrm>
          <a:prstGeom prst="rect">
            <a:avLst/>
          </a:prstGeom>
        </p:spPr>
      </p:pic>
      <p:sp>
        <p:nvSpPr>
          <p:cNvPr id="12" name="textruta 3"/>
          <p:cNvSpPr txBox="1"/>
          <p:nvPr userDrawn="1"/>
        </p:nvSpPr>
        <p:spPr>
          <a:xfrm>
            <a:off x="0" y="4817270"/>
            <a:ext cx="32893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Din Hemservice i Boden</a:t>
            </a:r>
          </a:p>
        </p:txBody>
      </p:sp>
    </p:spTree>
    <p:extLst>
      <p:ext uri="{BB962C8B-B14F-4D97-AF65-F5344CB8AC3E}">
        <p14:creationId xmlns:p14="http://schemas.microsoft.com/office/powerpoint/2010/main" val="8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3" name="textruta 3"/>
          <p:cNvSpPr txBox="1"/>
          <p:nvPr userDrawn="1"/>
        </p:nvSpPr>
        <p:spPr>
          <a:xfrm>
            <a:off x="-1" y="4817270"/>
            <a:ext cx="28956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Duroc Rail i Luleå</a:t>
            </a:r>
          </a:p>
        </p:txBody>
      </p:sp>
    </p:spTree>
    <p:extLst>
      <p:ext uri="{BB962C8B-B14F-4D97-AF65-F5344CB8AC3E}">
        <p14:creationId xmlns:p14="http://schemas.microsoft.com/office/powerpoint/2010/main" val="385218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3</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2" name="textruta 3"/>
          <p:cNvSpPr txBox="1"/>
          <p:nvPr userDrawn="1"/>
        </p:nvSpPr>
        <p:spPr>
          <a:xfrm>
            <a:off x="-2" y="4817270"/>
            <a:ext cx="28321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ICA Maxi i Kumla</a:t>
            </a:r>
          </a:p>
        </p:txBody>
      </p:sp>
    </p:spTree>
    <p:extLst>
      <p:ext uri="{BB962C8B-B14F-4D97-AF65-F5344CB8AC3E}">
        <p14:creationId xmlns:p14="http://schemas.microsoft.com/office/powerpoint/2010/main" val="127756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4</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2" name="textruta 3"/>
          <p:cNvSpPr txBox="1"/>
          <p:nvPr userDrawn="1"/>
        </p:nvSpPr>
        <p:spPr>
          <a:xfrm>
            <a:off x="-2" y="4817270"/>
            <a:ext cx="41656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Grönlunds Orgelbyggeri i Gammelstad</a:t>
            </a:r>
          </a:p>
        </p:txBody>
      </p:sp>
    </p:spTree>
    <p:extLst>
      <p:ext uri="{BB962C8B-B14F-4D97-AF65-F5344CB8AC3E}">
        <p14:creationId xmlns:p14="http://schemas.microsoft.com/office/powerpoint/2010/main" val="182200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5</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3" name="textruta 3"/>
          <p:cNvSpPr txBox="1"/>
          <p:nvPr userDrawn="1"/>
        </p:nvSpPr>
        <p:spPr>
          <a:xfrm>
            <a:off x="-2" y="4817270"/>
            <a:ext cx="32258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Lindbäcks Bygg i Piteå</a:t>
            </a:r>
          </a:p>
        </p:txBody>
      </p:sp>
    </p:spTree>
    <p:extLst>
      <p:ext uri="{BB962C8B-B14F-4D97-AF65-F5344CB8AC3E}">
        <p14:creationId xmlns:p14="http://schemas.microsoft.com/office/powerpoint/2010/main" val="157161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239063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6</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2" name="textruta 3"/>
          <p:cNvSpPr txBox="1"/>
          <p:nvPr userDrawn="1"/>
        </p:nvSpPr>
        <p:spPr>
          <a:xfrm>
            <a:off x="-2" y="4817270"/>
            <a:ext cx="31877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Nya Läroverket i Luleå</a:t>
            </a:r>
          </a:p>
        </p:txBody>
      </p:sp>
    </p:spTree>
    <p:extLst>
      <p:ext uri="{BB962C8B-B14F-4D97-AF65-F5344CB8AC3E}">
        <p14:creationId xmlns:p14="http://schemas.microsoft.com/office/powerpoint/2010/main" val="122801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7</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3" name="textruta 3"/>
          <p:cNvSpPr txBox="1"/>
          <p:nvPr userDrawn="1"/>
        </p:nvSpPr>
        <p:spPr>
          <a:xfrm>
            <a:off x="-2" y="4817270"/>
            <a:ext cx="27559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Polaris i Boden</a:t>
            </a:r>
          </a:p>
        </p:txBody>
      </p:sp>
    </p:spTree>
    <p:extLst>
      <p:ext uri="{BB962C8B-B14F-4D97-AF65-F5344CB8AC3E}">
        <p14:creationId xmlns:p14="http://schemas.microsoft.com/office/powerpoint/2010/main" val="262849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8</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2" name="textruta 3"/>
          <p:cNvSpPr txBox="1"/>
          <p:nvPr userDrawn="1"/>
        </p:nvSpPr>
        <p:spPr>
          <a:xfrm>
            <a:off x="-2" y="4817270"/>
            <a:ext cx="32131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Stormtrivs i Jönköping</a:t>
            </a:r>
          </a:p>
        </p:txBody>
      </p:sp>
    </p:spTree>
    <p:extLst>
      <p:ext uri="{BB962C8B-B14F-4D97-AF65-F5344CB8AC3E}">
        <p14:creationId xmlns:p14="http://schemas.microsoft.com/office/powerpoint/2010/main" val="40881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9</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3" name="textruta 3"/>
          <p:cNvSpPr txBox="1"/>
          <p:nvPr userDrawn="1"/>
        </p:nvSpPr>
        <p:spPr>
          <a:xfrm>
            <a:off x="-1" y="4817270"/>
            <a:ext cx="26924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Sakab i Kumla</a:t>
            </a:r>
          </a:p>
        </p:txBody>
      </p:sp>
    </p:spTree>
    <p:extLst>
      <p:ext uri="{BB962C8B-B14F-4D97-AF65-F5344CB8AC3E}">
        <p14:creationId xmlns:p14="http://schemas.microsoft.com/office/powerpoint/2010/main" val="320174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10</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3" name="textruta 3"/>
          <p:cNvSpPr txBox="1"/>
          <p:nvPr userDrawn="1"/>
        </p:nvSpPr>
        <p:spPr>
          <a:xfrm>
            <a:off x="-2" y="4817270"/>
            <a:ext cx="32258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Bonvings Skor i Nässjö</a:t>
            </a:r>
          </a:p>
        </p:txBody>
      </p:sp>
    </p:spTree>
    <p:extLst>
      <p:ext uri="{BB962C8B-B14F-4D97-AF65-F5344CB8AC3E}">
        <p14:creationId xmlns:p14="http://schemas.microsoft.com/office/powerpoint/2010/main" val="5606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11</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2" name="textruta 3"/>
          <p:cNvSpPr txBox="1"/>
          <p:nvPr userDrawn="1"/>
        </p:nvSpPr>
        <p:spPr>
          <a:xfrm>
            <a:off x="-2" y="4817270"/>
            <a:ext cx="28067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Eksjöhus i Eksjö</a:t>
            </a:r>
          </a:p>
        </p:txBody>
      </p:sp>
    </p:spTree>
    <p:extLst>
      <p:ext uri="{BB962C8B-B14F-4D97-AF65-F5344CB8AC3E}">
        <p14:creationId xmlns:p14="http://schemas.microsoft.com/office/powerpoint/2010/main" val="128745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12</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5" name="Bildobjekt 4"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3" name="textruta 3"/>
          <p:cNvSpPr txBox="1"/>
          <p:nvPr userDrawn="1"/>
        </p:nvSpPr>
        <p:spPr>
          <a:xfrm>
            <a:off x="-2" y="4817270"/>
            <a:ext cx="35052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Henrix Grafiska i Huskvarna</a:t>
            </a:r>
          </a:p>
        </p:txBody>
      </p:sp>
    </p:spTree>
    <p:extLst>
      <p:ext uri="{BB962C8B-B14F-4D97-AF65-F5344CB8AC3E}">
        <p14:creationId xmlns:p14="http://schemas.microsoft.com/office/powerpoint/2010/main" val="189935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13</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2" name="textruta 3"/>
          <p:cNvSpPr txBox="1"/>
          <p:nvPr userDrawn="1"/>
        </p:nvSpPr>
        <p:spPr>
          <a:xfrm>
            <a:off x="-2" y="4807745"/>
            <a:ext cx="27940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MillCon i Kumla</a:t>
            </a:r>
          </a:p>
        </p:txBody>
      </p:sp>
    </p:spTree>
    <p:extLst>
      <p:ext uri="{BB962C8B-B14F-4D97-AF65-F5344CB8AC3E}">
        <p14:creationId xmlns:p14="http://schemas.microsoft.com/office/powerpoint/2010/main" val="32640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14</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2" name="textruta 3"/>
          <p:cNvSpPr txBox="1"/>
          <p:nvPr userDrawn="1"/>
        </p:nvSpPr>
        <p:spPr>
          <a:xfrm>
            <a:off x="-1" y="4817270"/>
            <a:ext cx="3115734"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Byggmästar'n i Skåne</a:t>
            </a:r>
          </a:p>
        </p:txBody>
      </p:sp>
    </p:spTree>
    <p:extLst>
      <p:ext uri="{BB962C8B-B14F-4D97-AF65-F5344CB8AC3E}">
        <p14:creationId xmlns:p14="http://schemas.microsoft.com/office/powerpoint/2010/main" val="151376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15</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2" name="textruta 5"/>
          <p:cNvSpPr txBox="1"/>
          <p:nvPr userDrawn="1"/>
        </p:nvSpPr>
        <p:spPr>
          <a:xfrm>
            <a:off x="-1" y="4817270"/>
            <a:ext cx="305710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Delikatessen i Malmö</a:t>
            </a:r>
          </a:p>
        </p:txBody>
      </p:sp>
    </p:spTree>
    <p:extLst>
      <p:ext uri="{BB962C8B-B14F-4D97-AF65-F5344CB8AC3E}">
        <p14:creationId xmlns:p14="http://schemas.microsoft.com/office/powerpoint/2010/main" val="415640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28563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
          <p:cNvSpPr>
            <a:spLocks noGrp="1"/>
          </p:cNvSpPr>
          <p:nvPr>
            <p:ph type="title"/>
          </p:nvPr>
        </p:nvSpPr>
        <p:spPr>
          <a:xfrm>
            <a:off x="486079" y="215115"/>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16</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5" name="textruta 5"/>
          <p:cNvSpPr txBox="1"/>
          <p:nvPr userDrawn="1"/>
        </p:nvSpPr>
        <p:spPr>
          <a:xfrm>
            <a:off x="-1" y="4817270"/>
            <a:ext cx="360301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Engelholmsglass i Ängelholm</a:t>
            </a:r>
          </a:p>
        </p:txBody>
      </p:sp>
    </p:spTree>
    <p:extLst>
      <p:ext uri="{BB962C8B-B14F-4D97-AF65-F5344CB8AC3E}">
        <p14:creationId xmlns:p14="http://schemas.microsoft.com/office/powerpoint/2010/main" val="19405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
          <p:cNvSpPr>
            <a:spLocks noGrp="1"/>
          </p:cNvSpPr>
          <p:nvPr>
            <p:ph type="title"/>
          </p:nvPr>
        </p:nvSpPr>
        <p:spPr>
          <a:xfrm>
            <a:off x="486079" y="215115"/>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17</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5" name="textruta 3"/>
          <p:cNvSpPr txBox="1"/>
          <p:nvPr userDrawn="1"/>
        </p:nvSpPr>
        <p:spPr>
          <a:xfrm>
            <a:off x="-1" y="4817270"/>
            <a:ext cx="31496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Fremlab i Helsingborg</a:t>
            </a:r>
          </a:p>
        </p:txBody>
      </p:sp>
    </p:spTree>
    <p:extLst>
      <p:ext uri="{BB962C8B-B14F-4D97-AF65-F5344CB8AC3E}">
        <p14:creationId xmlns:p14="http://schemas.microsoft.com/office/powerpoint/2010/main" val="332799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18</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5" name="textruta 5"/>
          <p:cNvSpPr txBox="1"/>
          <p:nvPr userDrawn="1"/>
        </p:nvSpPr>
        <p:spPr>
          <a:xfrm>
            <a:off x="-2" y="4817269"/>
            <a:ext cx="33020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Gotlandsägg i Stenkyrka</a:t>
            </a:r>
          </a:p>
        </p:txBody>
      </p:sp>
    </p:spTree>
    <p:extLst>
      <p:ext uri="{BB962C8B-B14F-4D97-AF65-F5344CB8AC3E}">
        <p14:creationId xmlns:p14="http://schemas.microsoft.com/office/powerpoint/2010/main" val="301360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19</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5" name="textruta 3"/>
          <p:cNvSpPr txBox="1"/>
          <p:nvPr userDrawn="1"/>
        </p:nvSpPr>
        <p:spPr>
          <a:xfrm>
            <a:off x="-1" y="4817270"/>
            <a:ext cx="2709333"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Klurifax i Hörby</a:t>
            </a:r>
          </a:p>
        </p:txBody>
      </p:sp>
    </p:spTree>
    <p:extLst>
      <p:ext uri="{BB962C8B-B14F-4D97-AF65-F5344CB8AC3E}">
        <p14:creationId xmlns:p14="http://schemas.microsoft.com/office/powerpoint/2010/main" val="120535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20</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1"/>
          </a:xfrm>
          <a:prstGeom prst="rect">
            <a:avLst/>
          </a:prstGeom>
        </p:spPr>
      </p:pic>
      <p:sp>
        <p:nvSpPr>
          <p:cNvPr id="15" name="textruta 5"/>
          <p:cNvSpPr txBox="1"/>
          <p:nvPr userDrawn="1"/>
        </p:nvSpPr>
        <p:spPr>
          <a:xfrm>
            <a:off x="-1" y="4817270"/>
            <a:ext cx="305710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Kullaflyg i Ängelholm</a:t>
            </a:r>
          </a:p>
        </p:txBody>
      </p:sp>
    </p:spTree>
    <p:extLst>
      <p:ext uri="{BB962C8B-B14F-4D97-AF65-F5344CB8AC3E}">
        <p14:creationId xmlns:p14="http://schemas.microsoft.com/office/powerpoint/2010/main" val="325507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21</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2" name="textruta 3"/>
          <p:cNvSpPr txBox="1"/>
          <p:nvPr userDrawn="1"/>
        </p:nvSpPr>
        <p:spPr>
          <a:xfrm>
            <a:off x="-1" y="4817270"/>
            <a:ext cx="278384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Gnotec i Gnosjö</a:t>
            </a:r>
          </a:p>
        </p:txBody>
      </p:sp>
    </p:spTree>
    <p:extLst>
      <p:ext uri="{BB962C8B-B14F-4D97-AF65-F5344CB8AC3E}">
        <p14:creationId xmlns:p14="http://schemas.microsoft.com/office/powerpoint/2010/main" val="18031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22</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5" name="Bildobjekt 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6"/>
          <p:cNvSpPr txBox="1"/>
          <p:nvPr userDrawn="1"/>
        </p:nvSpPr>
        <p:spPr>
          <a:xfrm>
            <a:off x="-1" y="4817270"/>
            <a:ext cx="33437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Liselotte Lööf i Stockholm</a:t>
            </a:r>
          </a:p>
        </p:txBody>
      </p:sp>
    </p:spTree>
    <p:extLst>
      <p:ext uri="{BB962C8B-B14F-4D97-AF65-F5344CB8AC3E}">
        <p14:creationId xmlns:p14="http://schemas.microsoft.com/office/powerpoint/2010/main" val="298842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23</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2" name="textruta 5"/>
          <p:cNvSpPr txBox="1"/>
          <p:nvPr userDrawn="1"/>
        </p:nvSpPr>
        <p:spPr>
          <a:xfrm>
            <a:off x="-3" y="4817270"/>
            <a:ext cx="328507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Online Fulfillment i Lund</a:t>
            </a:r>
          </a:p>
        </p:txBody>
      </p:sp>
    </p:spTree>
    <p:extLst>
      <p:ext uri="{BB962C8B-B14F-4D97-AF65-F5344CB8AC3E}">
        <p14:creationId xmlns:p14="http://schemas.microsoft.com/office/powerpoint/2010/main" val="16767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24</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5" name="textruta 3"/>
          <p:cNvSpPr txBox="1"/>
          <p:nvPr userDrawn="1"/>
        </p:nvSpPr>
        <p:spPr>
          <a:xfrm>
            <a:off x="-2" y="4817269"/>
            <a:ext cx="3183469"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Perssons Buss i Visby</a:t>
            </a:r>
          </a:p>
        </p:txBody>
      </p:sp>
    </p:spTree>
    <p:extLst>
      <p:ext uri="{BB962C8B-B14F-4D97-AF65-F5344CB8AC3E}">
        <p14:creationId xmlns:p14="http://schemas.microsoft.com/office/powerpoint/2010/main" val="37359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25</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5" name="textruta 5"/>
          <p:cNvSpPr txBox="1"/>
          <p:nvPr userDrawn="1"/>
        </p:nvSpPr>
        <p:spPr>
          <a:xfrm>
            <a:off x="-2" y="4817269"/>
            <a:ext cx="4504269"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Rosa Tornet Montessoriförskola i Jönköping</a:t>
            </a:r>
          </a:p>
        </p:txBody>
      </p:sp>
    </p:spTree>
    <p:extLst>
      <p:ext uri="{BB962C8B-B14F-4D97-AF65-F5344CB8AC3E}">
        <p14:creationId xmlns:p14="http://schemas.microsoft.com/office/powerpoint/2010/main" val="20123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3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26</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4" name="Bildobjekt 3"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5" name="textruta 3"/>
          <p:cNvSpPr txBox="1"/>
          <p:nvPr userDrawn="1"/>
        </p:nvSpPr>
        <p:spPr>
          <a:xfrm>
            <a:off x="-1" y="4817270"/>
            <a:ext cx="323452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Slite Stenhuggeri i Slite</a:t>
            </a:r>
          </a:p>
        </p:txBody>
      </p:sp>
    </p:spTree>
    <p:extLst>
      <p:ext uri="{BB962C8B-B14F-4D97-AF65-F5344CB8AC3E}">
        <p14:creationId xmlns:p14="http://schemas.microsoft.com/office/powerpoint/2010/main" val="401570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27</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5" name="Bildobjekt 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1"/>
          </a:xfrm>
          <a:prstGeom prst="rect">
            <a:avLst/>
          </a:prstGeom>
        </p:spPr>
      </p:pic>
      <p:sp>
        <p:nvSpPr>
          <p:cNvPr id="16" name="textruta 3"/>
          <p:cNvSpPr txBox="1"/>
          <p:nvPr userDrawn="1"/>
        </p:nvSpPr>
        <p:spPr>
          <a:xfrm>
            <a:off x="-1" y="4817270"/>
            <a:ext cx="3275464"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Städpulsen i Stockholm</a:t>
            </a:r>
          </a:p>
        </p:txBody>
      </p:sp>
    </p:spTree>
    <p:extLst>
      <p:ext uri="{BB962C8B-B14F-4D97-AF65-F5344CB8AC3E}">
        <p14:creationId xmlns:p14="http://schemas.microsoft.com/office/powerpoint/2010/main" val="389014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28</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5" name="textruta 5"/>
          <p:cNvSpPr txBox="1"/>
          <p:nvPr userDrawn="1"/>
        </p:nvSpPr>
        <p:spPr>
          <a:xfrm>
            <a:off x="-1" y="4817270"/>
            <a:ext cx="37592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Apladalen Vårdcentral i Värnamo</a:t>
            </a:r>
          </a:p>
        </p:txBody>
      </p:sp>
    </p:spTree>
    <p:extLst>
      <p:ext uri="{BB962C8B-B14F-4D97-AF65-F5344CB8AC3E}">
        <p14:creationId xmlns:p14="http://schemas.microsoft.com/office/powerpoint/2010/main" val="413720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9" name="TextBox 8"/>
          <p:cNvSpPr txBox="1"/>
          <p:nvPr userDrawn="1"/>
        </p:nvSpPr>
        <p:spPr>
          <a:xfrm>
            <a:off x="-2611532" y="0"/>
            <a:ext cx="1723549" cy="1338828"/>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29 EGEN</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lägga in ett </a:t>
            </a:r>
            <a:br>
              <a:rPr lang="sv-SE" sz="1350" dirty="0">
                <a:solidFill>
                  <a:srgbClr val="FFFFFF">
                    <a:lumMod val="50000"/>
                  </a:srgbClr>
                </a:solidFill>
              </a:rPr>
            </a:br>
            <a:r>
              <a:rPr lang="sv-SE" sz="1350" dirty="0">
                <a:solidFill>
                  <a:srgbClr val="FFFFFF">
                    <a:lumMod val="50000"/>
                  </a:srgbClr>
                </a:solidFill>
              </a:rPr>
              <a:t>eget startfoto klicka </a:t>
            </a:r>
            <a:br>
              <a:rPr lang="sv-SE" sz="1350" dirty="0">
                <a:solidFill>
                  <a:srgbClr val="FFFFFF">
                    <a:lumMod val="50000"/>
                  </a:srgbClr>
                </a:solidFill>
              </a:rPr>
            </a:br>
            <a:r>
              <a:rPr lang="sv-SE" sz="1350" dirty="0">
                <a:solidFill>
                  <a:srgbClr val="FFFFFF">
                    <a:lumMod val="50000"/>
                  </a:srgbClr>
                </a:solidFill>
              </a:rPr>
              <a:t>på ikonen i mitten </a:t>
            </a:r>
            <a:br>
              <a:rPr lang="sv-SE" sz="1350" dirty="0">
                <a:solidFill>
                  <a:srgbClr val="FFFFFF">
                    <a:lumMod val="50000"/>
                  </a:srgbClr>
                </a:solidFill>
              </a:rPr>
            </a:br>
            <a:r>
              <a:rPr lang="sv-SE" sz="1350" dirty="0">
                <a:solidFill>
                  <a:srgbClr val="FFFFFF">
                    <a:lumMod val="50000"/>
                  </a:srgbClr>
                </a:solidFill>
              </a:rPr>
              <a:t>och hämta det </a:t>
            </a:r>
            <a:br>
              <a:rPr lang="sv-SE" sz="1350" dirty="0">
                <a:solidFill>
                  <a:srgbClr val="FFFFFF">
                    <a:lumMod val="50000"/>
                  </a:srgbClr>
                </a:solidFill>
              </a:rPr>
            </a:br>
            <a:r>
              <a:rPr lang="sv-SE" sz="1350" dirty="0">
                <a:solidFill>
                  <a:srgbClr val="FFFFFF">
                    <a:lumMod val="50000"/>
                  </a:srgbClr>
                </a:solidFill>
              </a:rPr>
              <a:t>önskade fotot</a:t>
            </a:r>
          </a:p>
        </p:txBody>
      </p:sp>
    </p:spTree>
    <p:extLst>
      <p:ext uri="{BB962C8B-B14F-4D97-AF65-F5344CB8AC3E}">
        <p14:creationId xmlns:p14="http://schemas.microsoft.com/office/powerpoint/2010/main" val="129234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srgbClr val="FFFFFF"/>
                </a:solidFill>
                <a:cs typeface="Arial"/>
              </a:rPr>
              <a:t>Företagsamma människor</a:t>
            </a:r>
            <a:br>
              <a:rPr lang="sv-SE" sz="2100" dirty="0" smtClean="0">
                <a:solidFill>
                  <a:srgbClr val="FFFFFF"/>
                </a:solidFill>
                <a:cs typeface="Arial"/>
              </a:rPr>
            </a:br>
            <a:r>
              <a:rPr lang="sv-SE" sz="2100" dirty="0" smtClean="0">
                <a:solidFill>
                  <a:srgbClr val="FFFFFF"/>
                </a:solidFill>
                <a:cs typeface="Arial"/>
              </a:rPr>
              <a:t>och konkurrenskraftiga</a:t>
            </a:r>
            <a:br>
              <a:rPr lang="sv-SE" sz="2100" dirty="0" smtClean="0">
                <a:solidFill>
                  <a:srgbClr val="FFFFFF"/>
                </a:solidFill>
                <a:cs typeface="Arial"/>
              </a:rPr>
            </a:br>
            <a:r>
              <a:rPr lang="sv-SE" sz="2100" dirty="0" smtClean="0">
                <a:solidFill>
                  <a:srgbClr val="FFFFFF"/>
                </a:solidFill>
                <a:cs typeface="Arial"/>
              </a:rPr>
              <a:t>företag i gemenskap leder</a:t>
            </a:r>
            <a:br>
              <a:rPr lang="sv-SE" sz="2100" dirty="0" smtClean="0">
                <a:solidFill>
                  <a:srgbClr val="FFFFFF"/>
                </a:solidFill>
                <a:cs typeface="Arial"/>
              </a:rPr>
            </a:br>
            <a:r>
              <a:rPr lang="sv-SE" sz="2100" dirty="0" smtClean="0">
                <a:solidFill>
                  <a:srgbClr val="FFFFFF"/>
                </a:solidFill>
                <a:cs typeface="Arial"/>
              </a:rPr>
              <a:t>Sverige till ökat välstånd.</a:t>
            </a:r>
            <a:endParaRPr lang="sv-SE" sz="21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4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srgbClr val="FFFFFF"/>
                </a:solidFill>
                <a:cs typeface="Arial"/>
              </a:rPr>
              <a:t>Företagsamma människor</a:t>
            </a:r>
            <a:br>
              <a:rPr lang="sv-SE" sz="2100" dirty="0" smtClean="0">
                <a:solidFill>
                  <a:srgbClr val="FFFFFF"/>
                </a:solidFill>
                <a:cs typeface="Arial"/>
              </a:rPr>
            </a:br>
            <a:r>
              <a:rPr lang="sv-SE" sz="2100" dirty="0" smtClean="0">
                <a:solidFill>
                  <a:srgbClr val="FFFFFF"/>
                </a:solidFill>
                <a:cs typeface="Arial"/>
              </a:rPr>
              <a:t>och konkurrenskraftiga</a:t>
            </a:r>
            <a:br>
              <a:rPr lang="sv-SE" sz="2100" dirty="0" smtClean="0">
                <a:solidFill>
                  <a:srgbClr val="FFFFFF"/>
                </a:solidFill>
                <a:cs typeface="Arial"/>
              </a:rPr>
            </a:br>
            <a:r>
              <a:rPr lang="sv-SE" sz="2100" dirty="0" smtClean="0">
                <a:solidFill>
                  <a:srgbClr val="FFFFFF"/>
                </a:solidFill>
                <a:cs typeface="Arial"/>
              </a:rPr>
              <a:t>företag i gemenskap leder</a:t>
            </a:r>
            <a:br>
              <a:rPr lang="sv-SE" sz="2100" dirty="0" smtClean="0">
                <a:solidFill>
                  <a:srgbClr val="FFFFFF"/>
                </a:solidFill>
                <a:cs typeface="Arial"/>
              </a:rPr>
            </a:br>
            <a:r>
              <a:rPr lang="sv-SE" sz="2100" dirty="0" smtClean="0">
                <a:solidFill>
                  <a:srgbClr val="FFFFFF"/>
                </a:solidFill>
                <a:cs typeface="Arial"/>
              </a:rPr>
              <a:t>Sverige till ökat välstånd.</a:t>
            </a:r>
            <a:endParaRPr lang="sv-SE" sz="2100" dirty="0">
              <a:solidFill>
                <a:srgbClr val="FFFFFF"/>
              </a:solidFill>
              <a:cs typeface="Arial"/>
            </a:endParaRPr>
          </a:p>
        </p:txBody>
      </p:sp>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9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4"/>
            <a:ext cx="9144000" cy="4110037"/>
          </a:xfrm>
          <a:prstGeom prst="rect">
            <a:avLst/>
          </a:prstGeom>
        </p:spPr>
      </p:pic>
      <p:sp>
        <p:nvSpPr>
          <p:cNvPr id="10" name="Title 1"/>
          <p:cNvSpPr txBox="1">
            <a:spLocks/>
          </p:cNvSpPr>
          <p:nvPr userDrawn="1"/>
        </p:nvSpPr>
        <p:spPr>
          <a:xfrm>
            <a:off x="496888" y="2043114"/>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prstClr val="black"/>
                </a:solidFill>
                <a:cs typeface="Arial"/>
              </a:rPr>
              <a:t>Företagsamma människor</a:t>
            </a:r>
            <a:br>
              <a:rPr lang="sv-SE" sz="2100" dirty="0" smtClean="0">
                <a:solidFill>
                  <a:prstClr val="black"/>
                </a:solidFill>
                <a:cs typeface="Arial"/>
              </a:rPr>
            </a:br>
            <a:r>
              <a:rPr lang="sv-SE" sz="2100" dirty="0" smtClean="0">
                <a:solidFill>
                  <a:prstClr val="black"/>
                </a:solidFill>
                <a:cs typeface="Arial"/>
              </a:rPr>
              <a:t>och konkurrenskraftiga</a:t>
            </a:r>
            <a:br>
              <a:rPr lang="sv-SE" sz="2100" dirty="0" smtClean="0">
                <a:solidFill>
                  <a:prstClr val="black"/>
                </a:solidFill>
                <a:cs typeface="Arial"/>
              </a:rPr>
            </a:br>
            <a:r>
              <a:rPr lang="sv-SE" sz="2100" dirty="0" smtClean="0">
                <a:solidFill>
                  <a:prstClr val="black"/>
                </a:solidFill>
                <a:cs typeface="Arial"/>
              </a:rPr>
              <a:t>företag i gemenskap leder</a:t>
            </a:r>
            <a:br>
              <a:rPr lang="sv-SE" sz="2100" dirty="0" smtClean="0">
                <a:solidFill>
                  <a:prstClr val="black"/>
                </a:solidFill>
                <a:cs typeface="Arial"/>
              </a:rPr>
            </a:br>
            <a:r>
              <a:rPr lang="sv-SE" sz="2100" dirty="0" smtClean="0">
                <a:solidFill>
                  <a:prstClr val="black"/>
                </a:solidFill>
                <a:cs typeface="Arial"/>
              </a:rPr>
              <a:t>Sverige till ökat välstånd.</a:t>
            </a:r>
            <a:endParaRPr lang="sv-SE" sz="2100" dirty="0">
              <a:solidFill>
                <a:prstClr val="black"/>
              </a:solidFill>
              <a:cs typeface="Arial"/>
            </a:endParaRPr>
          </a:p>
        </p:txBody>
      </p:sp>
      <p:pic>
        <p:nvPicPr>
          <p:cNvPr id="1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83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bg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3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49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42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9" y="21511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6"/>
            <a:ext cx="3373200" cy="24011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2" name="Title 1"/>
          <p:cNvSpPr>
            <a:spLocks noGrp="1"/>
          </p:cNvSpPr>
          <p:nvPr>
            <p:ph type="title"/>
          </p:nvPr>
        </p:nvSpPr>
        <p:spPr>
          <a:xfrm>
            <a:off x="486079" y="216001"/>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4"/>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8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9" y="215115"/>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34541"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7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6"/>
            <a:ext cx="3373200" cy="24011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2" name="Title 1"/>
          <p:cNvSpPr>
            <a:spLocks noGrp="1"/>
          </p:cNvSpPr>
          <p:nvPr>
            <p:ph type="title"/>
          </p:nvPr>
        </p:nvSpPr>
        <p:spPr>
          <a:xfrm>
            <a:off x="486080" y="216001"/>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4"/>
            <a:ext cx="4558112" cy="3049632"/>
          </a:xfrm>
        </p:spPr>
        <p:txBody>
          <a:bodyPr tIns="36000"/>
          <a:lstStyle>
            <a:lvl1pPr marL="0" indent="0">
              <a:lnSpc>
                <a:spcPct val="90000"/>
              </a:lnSpc>
              <a:buFontTx/>
              <a:buNone/>
              <a:defRPr/>
            </a:lvl1pPr>
            <a:lvl2pPr marL="134541"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82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9" y="215115"/>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spTree>
    <p:extLst>
      <p:ext uri="{BB962C8B-B14F-4D97-AF65-F5344CB8AC3E}">
        <p14:creationId xmlns:p14="http://schemas.microsoft.com/office/powerpoint/2010/main" val="15613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spTree>
    <p:extLst>
      <p:ext uri="{BB962C8B-B14F-4D97-AF65-F5344CB8AC3E}">
        <p14:creationId xmlns:p14="http://schemas.microsoft.com/office/powerpoint/2010/main" val="6171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10"/>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8"/>
            <a:ext cx="4229894" cy="273844"/>
          </a:xfrm>
          <a:prstGeom prst="rect">
            <a:avLst/>
          </a:prstGeom>
        </p:spPr>
        <p:txBody>
          <a:bodyPr/>
          <a:lstStyle>
            <a:lvl1pPr>
              <a:defRPr>
                <a:solidFill>
                  <a:schemeClr val="tx1"/>
                </a:solidFill>
              </a:defRPr>
            </a:lvl1pPr>
          </a:lstStyle>
          <a:p>
            <a:endParaRPr lang="de-DE"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039">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737823353"/>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841772"/>
            <a:ext cx="6858000" cy="1790700"/>
          </a:xfrm>
        </p:spPr>
        <p:txBody>
          <a:bodyPr anchor="b"/>
          <a:lstStyle>
            <a:lvl1pPr algn="ctr">
              <a:defRPr sz="3375"/>
            </a:lvl1pPr>
          </a:lstStyle>
          <a:p>
            <a:r>
              <a:rPr lang="sv-SE" smtClean="0"/>
              <a:t>Klicka här för att ändra format</a:t>
            </a:r>
            <a:endParaRPr lang="sv-SE"/>
          </a:p>
        </p:txBody>
      </p:sp>
      <p:sp>
        <p:nvSpPr>
          <p:cNvPr id="3" name="Underrubrik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D228B98-550C-4365-854D-32A49F8F38E6}" type="datetimeFigureOut">
              <a:rPr lang="sv-SE" smtClean="0">
                <a:solidFill>
                  <a:srgbClr val="33414E"/>
                </a:solidFill>
              </a:rPr>
              <a:pPr/>
              <a:t>2017-05-29</a:t>
            </a:fld>
            <a:endParaRPr lang="sv-SE">
              <a:solidFill>
                <a:srgbClr val="33414E"/>
              </a:solidFill>
            </a:endParaRPr>
          </a:p>
        </p:txBody>
      </p:sp>
      <p:sp>
        <p:nvSpPr>
          <p:cNvPr id="5" name="Platshållare för sidfot 4"/>
          <p:cNvSpPr>
            <a:spLocks noGrp="1"/>
          </p:cNvSpPr>
          <p:nvPr>
            <p:ph type="ftr" sz="quarter" idx="11"/>
          </p:nvPr>
        </p:nvSpPr>
        <p:spPr>
          <a:xfrm>
            <a:off x="3028950" y="4767264"/>
            <a:ext cx="3086100" cy="273844"/>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p:txBody>
          <a:bodyPr/>
          <a:lstStyle/>
          <a:p>
            <a:fld id="{75488091-6F2E-4C3A-9205-21388A526B45}"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319252974"/>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25400" y="1035845"/>
            <a:ext cx="9169400" cy="4107656"/>
          </a:xfrm>
          <a:prstGeom prst="rect">
            <a:avLst/>
          </a:prstGeom>
        </p:spPr>
      </p:pic>
      <p:sp>
        <p:nvSpPr>
          <p:cNvPr id="12" name="textruta 3"/>
          <p:cNvSpPr txBox="1"/>
          <p:nvPr userDrawn="1"/>
        </p:nvSpPr>
        <p:spPr>
          <a:xfrm>
            <a:off x="0" y="4817270"/>
            <a:ext cx="32893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Din Hemservice i Boden</a:t>
            </a:r>
          </a:p>
        </p:txBody>
      </p:sp>
    </p:spTree>
    <p:extLst>
      <p:ext uri="{BB962C8B-B14F-4D97-AF65-F5344CB8AC3E}">
        <p14:creationId xmlns:p14="http://schemas.microsoft.com/office/powerpoint/2010/main" val="346953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11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3" name="textruta 3"/>
          <p:cNvSpPr txBox="1"/>
          <p:nvPr userDrawn="1"/>
        </p:nvSpPr>
        <p:spPr>
          <a:xfrm>
            <a:off x="-1" y="4817270"/>
            <a:ext cx="28956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Duroc Rail i Luleå</a:t>
            </a:r>
          </a:p>
        </p:txBody>
      </p:sp>
    </p:spTree>
    <p:extLst>
      <p:ext uri="{BB962C8B-B14F-4D97-AF65-F5344CB8AC3E}">
        <p14:creationId xmlns:p14="http://schemas.microsoft.com/office/powerpoint/2010/main" val="309049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3</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2" name="textruta 3"/>
          <p:cNvSpPr txBox="1"/>
          <p:nvPr userDrawn="1"/>
        </p:nvSpPr>
        <p:spPr>
          <a:xfrm>
            <a:off x="-2" y="4817270"/>
            <a:ext cx="28321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ICA Maxi i Kumla</a:t>
            </a:r>
          </a:p>
        </p:txBody>
      </p:sp>
    </p:spTree>
    <p:extLst>
      <p:ext uri="{BB962C8B-B14F-4D97-AF65-F5344CB8AC3E}">
        <p14:creationId xmlns:p14="http://schemas.microsoft.com/office/powerpoint/2010/main" val="90627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4</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2" name="textruta 3"/>
          <p:cNvSpPr txBox="1"/>
          <p:nvPr userDrawn="1"/>
        </p:nvSpPr>
        <p:spPr>
          <a:xfrm>
            <a:off x="-2" y="4817270"/>
            <a:ext cx="41656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Grönlunds Orgelbyggeri i Gammelstad</a:t>
            </a:r>
          </a:p>
        </p:txBody>
      </p:sp>
    </p:spTree>
    <p:extLst>
      <p:ext uri="{BB962C8B-B14F-4D97-AF65-F5344CB8AC3E}">
        <p14:creationId xmlns:p14="http://schemas.microsoft.com/office/powerpoint/2010/main" val="125934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5</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3" name="textruta 3"/>
          <p:cNvSpPr txBox="1"/>
          <p:nvPr userDrawn="1"/>
        </p:nvSpPr>
        <p:spPr>
          <a:xfrm>
            <a:off x="-2" y="4817270"/>
            <a:ext cx="32258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Lindbäcks Bygg i Piteå</a:t>
            </a:r>
          </a:p>
        </p:txBody>
      </p:sp>
    </p:spTree>
    <p:extLst>
      <p:ext uri="{BB962C8B-B14F-4D97-AF65-F5344CB8AC3E}">
        <p14:creationId xmlns:p14="http://schemas.microsoft.com/office/powerpoint/2010/main" val="381847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6</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2" name="textruta 3"/>
          <p:cNvSpPr txBox="1"/>
          <p:nvPr userDrawn="1"/>
        </p:nvSpPr>
        <p:spPr>
          <a:xfrm>
            <a:off x="-2" y="4817270"/>
            <a:ext cx="31877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Nya Läroverket i Luleå</a:t>
            </a:r>
          </a:p>
        </p:txBody>
      </p:sp>
    </p:spTree>
    <p:extLst>
      <p:ext uri="{BB962C8B-B14F-4D97-AF65-F5344CB8AC3E}">
        <p14:creationId xmlns:p14="http://schemas.microsoft.com/office/powerpoint/2010/main" val="34898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7</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3" name="textruta 3"/>
          <p:cNvSpPr txBox="1"/>
          <p:nvPr userDrawn="1"/>
        </p:nvSpPr>
        <p:spPr>
          <a:xfrm>
            <a:off x="-2" y="4817270"/>
            <a:ext cx="27559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Polaris i Boden</a:t>
            </a:r>
          </a:p>
        </p:txBody>
      </p:sp>
    </p:spTree>
    <p:extLst>
      <p:ext uri="{BB962C8B-B14F-4D97-AF65-F5344CB8AC3E}">
        <p14:creationId xmlns:p14="http://schemas.microsoft.com/office/powerpoint/2010/main" val="47298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8</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2" name="textruta 3"/>
          <p:cNvSpPr txBox="1"/>
          <p:nvPr userDrawn="1"/>
        </p:nvSpPr>
        <p:spPr>
          <a:xfrm>
            <a:off x="-2" y="4817270"/>
            <a:ext cx="32131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Stormtrivs i Jönköping</a:t>
            </a:r>
          </a:p>
        </p:txBody>
      </p:sp>
    </p:spTree>
    <p:extLst>
      <p:ext uri="{BB962C8B-B14F-4D97-AF65-F5344CB8AC3E}">
        <p14:creationId xmlns:p14="http://schemas.microsoft.com/office/powerpoint/2010/main" val="30600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9</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3" name="textruta 3"/>
          <p:cNvSpPr txBox="1"/>
          <p:nvPr userDrawn="1"/>
        </p:nvSpPr>
        <p:spPr>
          <a:xfrm>
            <a:off x="-1" y="4817270"/>
            <a:ext cx="26924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Sakab i Kumla</a:t>
            </a:r>
          </a:p>
        </p:txBody>
      </p:sp>
    </p:spTree>
    <p:extLst>
      <p:ext uri="{BB962C8B-B14F-4D97-AF65-F5344CB8AC3E}">
        <p14:creationId xmlns:p14="http://schemas.microsoft.com/office/powerpoint/2010/main" val="260615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10</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3" name="textruta 3"/>
          <p:cNvSpPr txBox="1"/>
          <p:nvPr userDrawn="1"/>
        </p:nvSpPr>
        <p:spPr>
          <a:xfrm>
            <a:off x="-2" y="4817270"/>
            <a:ext cx="32258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Bonvings Skor i Nässjö</a:t>
            </a:r>
          </a:p>
        </p:txBody>
      </p:sp>
    </p:spTree>
    <p:extLst>
      <p:ext uri="{BB962C8B-B14F-4D97-AF65-F5344CB8AC3E}">
        <p14:creationId xmlns:p14="http://schemas.microsoft.com/office/powerpoint/2010/main" val="129327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11</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2" name="textruta 3"/>
          <p:cNvSpPr txBox="1"/>
          <p:nvPr userDrawn="1"/>
        </p:nvSpPr>
        <p:spPr>
          <a:xfrm>
            <a:off x="-2" y="4817270"/>
            <a:ext cx="28067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Eksjöhus i Eksjö</a:t>
            </a:r>
          </a:p>
        </p:txBody>
      </p:sp>
    </p:spTree>
    <p:extLst>
      <p:ext uri="{BB962C8B-B14F-4D97-AF65-F5344CB8AC3E}">
        <p14:creationId xmlns:p14="http://schemas.microsoft.com/office/powerpoint/2010/main" val="412289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93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12</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5" name="Bildobjekt 4"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3" name="textruta 3"/>
          <p:cNvSpPr txBox="1"/>
          <p:nvPr userDrawn="1"/>
        </p:nvSpPr>
        <p:spPr>
          <a:xfrm>
            <a:off x="-2" y="4817270"/>
            <a:ext cx="35052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Henrix Grafiska i Huskvarna</a:t>
            </a:r>
          </a:p>
        </p:txBody>
      </p:sp>
    </p:spTree>
    <p:extLst>
      <p:ext uri="{BB962C8B-B14F-4D97-AF65-F5344CB8AC3E}">
        <p14:creationId xmlns:p14="http://schemas.microsoft.com/office/powerpoint/2010/main" val="140055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13</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2" name="textruta 3"/>
          <p:cNvSpPr txBox="1"/>
          <p:nvPr userDrawn="1"/>
        </p:nvSpPr>
        <p:spPr>
          <a:xfrm>
            <a:off x="-2" y="4807745"/>
            <a:ext cx="27940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MillCon i Kumla</a:t>
            </a:r>
          </a:p>
        </p:txBody>
      </p:sp>
    </p:spTree>
    <p:extLst>
      <p:ext uri="{BB962C8B-B14F-4D97-AF65-F5344CB8AC3E}">
        <p14:creationId xmlns:p14="http://schemas.microsoft.com/office/powerpoint/2010/main" val="5625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14</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2" name="textruta 3"/>
          <p:cNvSpPr txBox="1"/>
          <p:nvPr userDrawn="1"/>
        </p:nvSpPr>
        <p:spPr>
          <a:xfrm>
            <a:off x="-1" y="4817270"/>
            <a:ext cx="3115734"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Byggmästar'n i Skåne</a:t>
            </a:r>
          </a:p>
        </p:txBody>
      </p:sp>
    </p:spTree>
    <p:extLst>
      <p:ext uri="{BB962C8B-B14F-4D97-AF65-F5344CB8AC3E}">
        <p14:creationId xmlns:p14="http://schemas.microsoft.com/office/powerpoint/2010/main" val="24666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15</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2" name="textruta 5"/>
          <p:cNvSpPr txBox="1"/>
          <p:nvPr userDrawn="1"/>
        </p:nvSpPr>
        <p:spPr>
          <a:xfrm>
            <a:off x="-1" y="4817270"/>
            <a:ext cx="305710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Delikatessen i Malmö</a:t>
            </a:r>
          </a:p>
        </p:txBody>
      </p:sp>
    </p:spTree>
    <p:extLst>
      <p:ext uri="{BB962C8B-B14F-4D97-AF65-F5344CB8AC3E}">
        <p14:creationId xmlns:p14="http://schemas.microsoft.com/office/powerpoint/2010/main" val="149099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
          <p:cNvSpPr>
            <a:spLocks noGrp="1"/>
          </p:cNvSpPr>
          <p:nvPr>
            <p:ph type="title"/>
          </p:nvPr>
        </p:nvSpPr>
        <p:spPr>
          <a:xfrm>
            <a:off x="486079" y="215115"/>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16</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5" name="textruta 5"/>
          <p:cNvSpPr txBox="1"/>
          <p:nvPr userDrawn="1"/>
        </p:nvSpPr>
        <p:spPr>
          <a:xfrm>
            <a:off x="-1" y="4817270"/>
            <a:ext cx="360301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Engelholmsglass i Ängelholm</a:t>
            </a:r>
          </a:p>
        </p:txBody>
      </p:sp>
    </p:spTree>
    <p:extLst>
      <p:ext uri="{BB962C8B-B14F-4D97-AF65-F5344CB8AC3E}">
        <p14:creationId xmlns:p14="http://schemas.microsoft.com/office/powerpoint/2010/main" val="332161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
          <p:cNvSpPr>
            <a:spLocks noGrp="1"/>
          </p:cNvSpPr>
          <p:nvPr>
            <p:ph type="title"/>
          </p:nvPr>
        </p:nvSpPr>
        <p:spPr>
          <a:xfrm>
            <a:off x="486079" y="215115"/>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17</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5" name="textruta 3"/>
          <p:cNvSpPr txBox="1"/>
          <p:nvPr userDrawn="1"/>
        </p:nvSpPr>
        <p:spPr>
          <a:xfrm>
            <a:off x="-1" y="4817270"/>
            <a:ext cx="31496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Fremlab i Helsingborg</a:t>
            </a:r>
          </a:p>
        </p:txBody>
      </p:sp>
    </p:spTree>
    <p:extLst>
      <p:ext uri="{BB962C8B-B14F-4D97-AF65-F5344CB8AC3E}">
        <p14:creationId xmlns:p14="http://schemas.microsoft.com/office/powerpoint/2010/main" val="9570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18</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5" name="textruta 5"/>
          <p:cNvSpPr txBox="1"/>
          <p:nvPr userDrawn="1"/>
        </p:nvSpPr>
        <p:spPr>
          <a:xfrm>
            <a:off x="-2" y="4817269"/>
            <a:ext cx="33020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Gotlandsägg i Stenkyrka</a:t>
            </a:r>
          </a:p>
        </p:txBody>
      </p:sp>
    </p:spTree>
    <p:extLst>
      <p:ext uri="{BB962C8B-B14F-4D97-AF65-F5344CB8AC3E}">
        <p14:creationId xmlns:p14="http://schemas.microsoft.com/office/powerpoint/2010/main" val="33354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19</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5" name="textruta 3"/>
          <p:cNvSpPr txBox="1"/>
          <p:nvPr userDrawn="1"/>
        </p:nvSpPr>
        <p:spPr>
          <a:xfrm>
            <a:off x="-1" y="4817270"/>
            <a:ext cx="2709333"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Klurifax i Hörby</a:t>
            </a:r>
          </a:p>
        </p:txBody>
      </p:sp>
    </p:spTree>
    <p:extLst>
      <p:ext uri="{BB962C8B-B14F-4D97-AF65-F5344CB8AC3E}">
        <p14:creationId xmlns:p14="http://schemas.microsoft.com/office/powerpoint/2010/main" val="18527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20</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1"/>
          </a:xfrm>
          <a:prstGeom prst="rect">
            <a:avLst/>
          </a:prstGeom>
        </p:spPr>
      </p:pic>
      <p:sp>
        <p:nvSpPr>
          <p:cNvPr id="15" name="textruta 5"/>
          <p:cNvSpPr txBox="1"/>
          <p:nvPr userDrawn="1"/>
        </p:nvSpPr>
        <p:spPr>
          <a:xfrm>
            <a:off x="-1" y="4817270"/>
            <a:ext cx="305710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Kullaflyg i Ängelholm</a:t>
            </a:r>
          </a:p>
        </p:txBody>
      </p:sp>
    </p:spTree>
    <p:extLst>
      <p:ext uri="{BB962C8B-B14F-4D97-AF65-F5344CB8AC3E}">
        <p14:creationId xmlns:p14="http://schemas.microsoft.com/office/powerpoint/2010/main" val="320877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21</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2" name="textruta 3"/>
          <p:cNvSpPr txBox="1"/>
          <p:nvPr userDrawn="1"/>
        </p:nvSpPr>
        <p:spPr>
          <a:xfrm>
            <a:off x="-1" y="4817270"/>
            <a:ext cx="278384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Gnotec i Gnosjö</a:t>
            </a:r>
          </a:p>
        </p:txBody>
      </p:sp>
    </p:spTree>
    <p:extLst>
      <p:ext uri="{BB962C8B-B14F-4D97-AF65-F5344CB8AC3E}">
        <p14:creationId xmlns:p14="http://schemas.microsoft.com/office/powerpoint/2010/main" val="223567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8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22</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5" name="Bildobjekt 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6"/>
          <p:cNvSpPr txBox="1"/>
          <p:nvPr userDrawn="1"/>
        </p:nvSpPr>
        <p:spPr>
          <a:xfrm>
            <a:off x="-1" y="4817270"/>
            <a:ext cx="3343702"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Liselotte Lööf i Stockholm</a:t>
            </a:r>
          </a:p>
        </p:txBody>
      </p:sp>
    </p:spTree>
    <p:extLst>
      <p:ext uri="{BB962C8B-B14F-4D97-AF65-F5344CB8AC3E}">
        <p14:creationId xmlns:p14="http://schemas.microsoft.com/office/powerpoint/2010/main" val="336974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23</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2" name="textruta 5"/>
          <p:cNvSpPr txBox="1"/>
          <p:nvPr userDrawn="1"/>
        </p:nvSpPr>
        <p:spPr>
          <a:xfrm>
            <a:off x="-3" y="4817270"/>
            <a:ext cx="328507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Online Fulfillment i Lund</a:t>
            </a:r>
          </a:p>
        </p:txBody>
      </p:sp>
    </p:spTree>
    <p:extLst>
      <p:ext uri="{BB962C8B-B14F-4D97-AF65-F5344CB8AC3E}">
        <p14:creationId xmlns:p14="http://schemas.microsoft.com/office/powerpoint/2010/main" val="188363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24</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15" name="textruta 3"/>
          <p:cNvSpPr txBox="1"/>
          <p:nvPr userDrawn="1"/>
        </p:nvSpPr>
        <p:spPr>
          <a:xfrm>
            <a:off x="-2" y="4817269"/>
            <a:ext cx="3183469"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Perssons Buss i Visby</a:t>
            </a:r>
          </a:p>
        </p:txBody>
      </p:sp>
    </p:spTree>
    <p:extLst>
      <p:ext uri="{BB962C8B-B14F-4D97-AF65-F5344CB8AC3E}">
        <p14:creationId xmlns:p14="http://schemas.microsoft.com/office/powerpoint/2010/main" val="263090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25</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2" name="Bildobjekt 1"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5" name="textruta 5"/>
          <p:cNvSpPr txBox="1"/>
          <p:nvPr userDrawn="1"/>
        </p:nvSpPr>
        <p:spPr>
          <a:xfrm>
            <a:off x="-2" y="4817269"/>
            <a:ext cx="4504269"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Rosa Tornet Montessoriförskola i Jönköping</a:t>
            </a:r>
          </a:p>
        </p:txBody>
      </p:sp>
    </p:spTree>
    <p:extLst>
      <p:ext uri="{BB962C8B-B14F-4D97-AF65-F5344CB8AC3E}">
        <p14:creationId xmlns:p14="http://schemas.microsoft.com/office/powerpoint/2010/main" val="37012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26</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4" name="Bildobjekt 3"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5" name="textruta 3"/>
          <p:cNvSpPr txBox="1"/>
          <p:nvPr userDrawn="1"/>
        </p:nvSpPr>
        <p:spPr>
          <a:xfrm>
            <a:off x="-1" y="4817270"/>
            <a:ext cx="3234520"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Slite Stenhuggeri i Slite</a:t>
            </a:r>
          </a:p>
        </p:txBody>
      </p:sp>
    </p:spTree>
    <p:extLst>
      <p:ext uri="{BB962C8B-B14F-4D97-AF65-F5344CB8AC3E}">
        <p14:creationId xmlns:p14="http://schemas.microsoft.com/office/powerpoint/2010/main" val="327230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27</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5" name="Bildobjekt 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1"/>
          </a:xfrm>
          <a:prstGeom prst="rect">
            <a:avLst/>
          </a:prstGeom>
        </p:spPr>
      </p:pic>
      <p:sp>
        <p:nvSpPr>
          <p:cNvPr id="16" name="textruta 3"/>
          <p:cNvSpPr txBox="1"/>
          <p:nvPr userDrawn="1"/>
        </p:nvSpPr>
        <p:spPr>
          <a:xfrm>
            <a:off x="-1" y="4817270"/>
            <a:ext cx="3275464"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Städpulsen i Stockholm</a:t>
            </a:r>
          </a:p>
        </p:txBody>
      </p:sp>
    </p:spTree>
    <p:extLst>
      <p:ext uri="{BB962C8B-B14F-4D97-AF65-F5344CB8AC3E}">
        <p14:creationId xmlns:p14="http://schemas.microsoft.com/office/powerpoint/2010/main" val="23639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1" y="1"/>
            <a:ext cx="1912703" cy="1131079"/>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28</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byta startbild </a:t>
            </a:r>
            <a:br>
              <a:rPr lang="sv-SE" sz="1350" dirty="0">
                <a:solidFill>
                  <a:srgbClr val="FFFFFF">
                    <a:lumMod val="50000"/>
                  </a:srgbClr>
                </a:solidFill>
              </a:rPr>
            </a:br>
            <a:r>
              <a:rPr lang="sv-SE" sz="1350" dirty="0">
                <a:solidFill>
                  <a:srgbClr val="FFFFFF">
                    <a:lumMod val="50000"/>
                  </a:srgbClr>
                </a:solidFill>
              </a:rPr>
              <a:t>gå till START fliken </a:t>
            </a:r>
            <a:br>
              <a:rPr lang="sv-SE" sz="1350" dirty="0">
                <a:solidFill>
                  <a:srgbClr val="FFFFFF">
                    <a:lumMod val="50000"/>
                  </a:srgbClr>
                </a:solidFill>
              </a:rPr>
            </a:br>
            <a:r>
              <a:rPr lang="sv-SE" sz="1350" dirty="0">
                <a:solidFill>
                  <a:srgbClr val="FFFFFF">
                    <a:lumMod val="50000"/>
                  </a:srgbClr>
                </a:solidFill>
              </a:rPr>
              <a:t>och klicka på LAYOUT</a:t>
            </a:r>
          </a:p>
          <a:p>
            <a:pPr defTabSz="685800"/>
            <a:r>
              <a:rPr lang="sv-SE" sz="1350" dirty="0">
                <a:solidFill>
                  <a:srgbClr val="FFFFFF">
                    <a:lumMod val="50000"/>
                  </a:srgbClr>
                </a:solidFill>
              </a:rPr>
              <a:t>välj där en ny layout</a:t>
            </a:r>
          </a:p>
        </p:txBody>
      </p:sp>
      <p:pic>
        <p:nvPicPr>
          <p:cNvPr id="3" name="Bildobjekt 2"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5" name="textruta 5"/>
          <p:cNvSpPr txBox="1"/>
          <p:nvPr userDrawn="1"/>
        </p:nvSpPr>
        <p:spPr>
          <a:xfrm>
            <a:off x="-1" y="4817270"/>
            <a:ext cx="3759201" cy="207749"/>
          </a:xfrm>
          <a:prstGeom prst="rect">
            <a:avLst/>
          </a:prstGeom>
          <a:solidFill>
            <a:srgbClr val="E53517"/>
          </a:solidFill>
        </p:spPr>
        <p:txBody>
          <a:bodyPr wrap="square" lIns="351000" rtlCol="0" anchor="t">
            <a:spAutoFit/>
          </a:bodyPr>
          <a:lstStyle/>
          <a:p>
            <a:pPr defTabSz="685800"/>
            <a:r>
              <a:rPr lang="sv-SE" sz="750" b="1" dirty="0">
                <a:solidFill>
                  <a:srgbClr val="FFFFFF"/>
                </a:solidFill>
                <a:cs typeface="Arial"/>
              </a:rPr>
              <a:t>Medlemsföretaget Apladalen Vårdcentral i Värnamo</a:t>
            </a:r>
          </a:p>
        </p:txBody>
      </p:sp>
    </p:spTree>
    <p:extLst>
      <p:ext uri="{BB962C8B-B14F-4D97-AF65-F5344CB8AC3E}">
        <p14:creationId xmlns:p14="http://schemas.microsoft.com/office/powerpoint/2010/main" val="139629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9" name="TextBox 8"/>
          <p:cNvSpPr txBox="1"/>
          <p:nvPr userDrawn="1"/>
        </p:nvSpPr>
        <p:spPr>
          <a:xfrm>
            <a:off x="-2611532" y="0"/>
            <a:ext cx="1723549" cy="1338828"/>
          </a:xfrm>
          <a:prstGeom prst="rect">
            <a:avLst/>
          </a:prstGeom>
          <a:noFill/>
        </p:spPr>
        <p:txBody>
          <a:bodyPr wrap="none" rtlCol="0">
            <a:spAutoFit/>
          </a:bodyPr>
          <a:lstStyle/>
          <a:p>
            <a:pPr defTabSz="685800"/>
            <a:r>
              <a:rPr lang="sv-SE" sz="1350" b="1" dirty="0" err="1">
                <a:solidFill>
                  <a:srgbClr val="FFFFFF">
                    <a:lumMod val="50000"/>
                  </a:srgbClr>
                </a:solidFill>
              </a:rPr>
              <a:t>Startbild</a:t>
            </a:r>
            <a:r>
              <a:rPr lang="sv-SE" sz="1350" b="1" dirty="0">
                <a:solidFill>
                  <a:srgbClr val="FFFFFF">
                    <a:lumMod val="50000"/>
                  </a:srgbClr>
                </a:solidFill>
              </a:rPr>
              <a:t> 29 EGEN</a:t>
            </a:r>
            <a:r>
              <a:rPr lang="sv-SE" sz="1350" dirty="0">
                <a:solidFill>
                  <a:srgbClr val="FFFFFF">
                    <a:lumMod val="50000"/>
                  </a:srgbClr>
                </a:solidFill>
              </a:rPr>
              <a:t/>
            </a:r>
            <a:br>
              <a:rPr lang="sv-SE" sz="1350" dirty="0">
                <a:solidFill>
                  <a:srgbClr val="FFFFFF">
                    <a:lumMod val="50000"/>
                  </a:srgbClr>
                </a:solidFill>
              </a:rPr>
            </a:br>
            <a:r>
              <a:rPr lang="sv-SE" sz="1350" dirty="0">
                <a:solidFill>
                  <a:srgbClr val="FFFFFF">
                    <a:lumMod val="50000"/>
                  </a:srgbClr>
                </a:solidFill>
              </a:rPr>
              <a:t>För att lägga in ett </a:t>
            </a:r>
            <a:br>
              <a:rPr lang="sv-SE" sz="1350" dirty="0">
                <a:solidFill>
                  <a:srgbClr val="FFFFFF">
                    <a:lumMod val="50000"/>
                  </a:srgbClr>
                </a:solidFill>
              </a:rPr>
            </a:br>
            <a:r>
              <a:rPr lang="sv-SE" sz="1350" dirty="0">
                <a:solidFill>
                  <a:srgbClr val="FFFFFF">
                    <a:lumMod val="50000"/>
                  </a:srgbClr>
                </a:solidFill>
              </a:rPr>
              <a:t>eget startfoto klicka </a:t>
            </a:r>
            <a:br>
              <a:rPr lang="sv-SE" sz="1350" dirty="0">
                <a:solidFill>
                  <a:srgbClr val="FFFFFF">
                    <a:lumMod val="50000"/>
                  </a:srgbClr>
                </a:solidFill>
              </a:rPr>
            </a:br>
            <a:r>
              <a:rPr lang="sv-SE" sz="1350" dirty="0">
                <a:solidFill>
                  <a:srgbClr val="FFFFFF">
                    <a:lumMod val="50000"/>
                  </a:srgbClr>
                </a:solidFill>
              </a:rPr>
              <a:t>på ikonen i mitten </a:t>
            </a:r>
            <a:br>
              <a:rPr lang="sv-SE" sz="1350" dirty="0">
                <a:solidFill>
                  <a:srgbClr val="FFFFFF">
                    <a:lumMod val="50000"/>
                  </a:srgbClr>
                </a:solidFill>
              </a:rPr>
            </a:br>
            <a:r>
              <a:rPr lang="sv-SE" sz="1350" dirty="0">
                <a:solidFill>
                  <a:srgbClr val="FFFFFF">
                    <a:lumMod val="50000"/>
                  </a:srgbClr>
                </a:solidFill>
              </a:rPr>
              <a:t>och hämta det </a:t>
            </a:r>
            <a:br>
              <a:rPr lang="sv-SE" sz="1350" dirty="0">
                <a:solidFill>
                  <a:srgbClr val="FFFFFF">
                    <a:lumMod val="50000"/>
                  </a:srgbClr>
                </a:solidFill>
              </a:rPr>
            </a:br>
            <a:r>
              <a:rPr lang="sv-SE" sz="1350" dirty="0">
                <a:solidFill>
                  <a:srgbClr val="FFFFFF">
                    <a:lumMod val="50000"/>
                  </a:srgbClr>
                </a:solidFill>
              </a:rPr>
              <a:t>önskade fotot</a:t>
            </a:r>
          </a:p>
        </p:txBody>
      </p:sp>
    </p:spTree>
    <p:extLst>
      <p:ext uri="{BB962C8B-B14F-4D97-AF65-F5344CB8AC3E}">
        <p14:creationId xmlns:p14="http://schemas.microsoft.com/office/powerpoint/2010/main" val="154253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srgbClr val="FFFFFF"/>
                </a:solidFill>
                <a:cs typeface="Arial"/>
              </a:rPr>
              <a:t>Företagsamma människor</a:t>
            </a:r>
            <a:br>
              <a:rPr lang="sv-SE" sz="2100" dirty="0" smtClean="0">
                <a:solidFill>
                  <a:srgbClr val="FFFFFF"/>
                </a:solidFill>
                <a:cs typeface="Arial"/>
              </a:rPr>
            </a:br>
            <a:r>
              <a:rPr lang="sv-SE" sz="2100" dirty="0" smtClean="0">
                <a:solidFill>
                  <a:srgbClr val="FFFFFF"/>
                </a:solidFill>
                <a:cs typeface="Arial"/>
              </a:rPr>
              <a:t>och konkurrenskraftiga</a:t>
            </a:r>
            <a:br>
              <a:rPr lang="sv-SE" sz="2100" dirty="0" smtClean="0">
                <a:solidFill>
                  <a:srgbClr val="FFFFFF"/>
                </a:solidFill>
                <a:cs typeface="Arial"/>
              </a:rPr>
            </a:br>
            <a:r>
              <a:rPr lang="sv-SE" sz="2100" dirty="0" smtClean="0">
                <a:solidFill>
                  <a:srgbClr val="FFFFFF"/>
                </a:solidFill>
                <a:cs typeface="Arial"/>
              </a:rPr>
              <a:t>företag i gemenskap leder</a:t>
            </a:r>
            <a:br>
              <a:rPr lang="sv-SE" sz="2100" dirty="0" smtClean="0">
                <a:solidFill>
                  <a:srgbClr val="FFFFFF"/>
                </a:solidFill>
                <a:cs typeface="Arial"/>
              </a:rPr>
            </a:br>
            <a:r>
              <a:rPr lang="sv-SE" sz="2100" dirty="0" smtClean="0">
                <a:solidFill>
                  <a:srgbClr val="FFFFFF"/>
                </a:solidFill>
                <a:cs typeface="Arial"/>
              </a:rPr>
              <a:t>Sverige till ökat välstånd.</a:t>
            </a:r>
            <a:endParaRPr lang="sv-SE" sz="21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01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4"/>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srgbClr val="FFFFFF"/>
                </a:solidFill>
                <a:cs typeface="Arial"/>
              </a:rPr>
              <a:t>Företagsamma människor</a:t>
            </a:r>
            <a:br>
              <a:rPr lang="sv-SE" sz="2100" dirty="0" smtClean="0">
                <a:solidFill>
                  <a:srgbClr val="FFFFFF"/>
                </a:solidFill>
                <a:cs typeface="Arial"/>
              </a:rPr>
            </a:br>
            <a:r>
              <a:rPr lang="sv-SE" sz="2100" dirty="0" smtClean="0">
                <a:solidFill>
                  <a:srgbClr val="FFFFFF"/>
                </a:solidFill>
                <a:cs typeface="Arial"/>
              </a:rPr>
              <a:t>och konkurrenskraftiga</a:t>
            </a:r>
            <a:br>
              <a:rPr lang="sv-SE" sz="2100" dirty="0" smtClean="0">
                <a:solidFill>
                  <a:srgbClr val="FFFFFF"/>
                </a:solidFill>
                <a:cs typeface="Arial"/>
              </a:rPr>
            </a:br>
            <a:r>
              <a:rPr lang="sv-SE" sz="2100" dirty="0" smtClean="0">
                <a:solidFill>
                  <a:srgbClr val="FFFFFF"/>
                </a:solidFill>
                <a:cs typeface="Arial"/>
              </a:rPr>
              <a:t>företag i gemenskap leder</a:t>
            </a:r>
            <a:br>
              <a:rPr lang="sv-SE" sz="2100" dirty="0" smtClean="0">
                <a:solidFill>
                  <a:srgbClr val="FFFFFF"/>
                </a:solidFill>
                <a:cs typeface="Arial"/>
              </a:rPr>
            </a:br>
            <a:r>
              <a:rPr lang="sv-SE" sz="2100" dirty="0" smtClean="0">
                <a:solidFill>
                  <a:srgbClr val="FFFFFF"/>
                </a:solidFill>
                <a:cs typeface="Arial"/>
              </a:rPr>
              <a:t>Sverige till ökat välstånd.</a:t>
            </a:r>
            <a:endParaRPr lang="sv-SE" sz="2100" dirty="0">
              <a:solidFill>
                <a:srgbClr val="FFFFFF"/>
              </a:solidFill>
              <a:cs typeface="Arial"/>
            </a:endParaRPr>
          </a:p>
        </p:txBody>
      </p:sp>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64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72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4"/>
            <a:ext cx="9144000" cy="4110037"/>
          </a:xfrm>
          <a:prstGeom prst="rect">
            <a:avLst/>
          </a:prstGeom>
        </p:spPr>
      </p:pic>
      <p:sp>
        <p:nvSpPr>
          <p:cNvPr id="10" name="Title 1"/>
          <p:cNvSpPr txBox="1">
            <a:spLocks/>
          </p:cNvSpPr>
          <p:nvPr userDrawn="1"/>
        </p:nvSpPr>
        <p:spPr>
          <a:xfrm>
            <a:off x="496888" y="2043114"/>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prstClr val="black"/>
                </a:solidFill>
                <a:cs typeface="Arial"/>
              </a:rPr>
              <a:t>Företagsamma människor</a:t>
            </a:r>
            <a:br>
              <a:rPr lang="sv-SE" sz="2100" dirty="0" smtClean="0">
                <a:solidFill>
                  <a:prstClr val="black"/>
                </a:solidFill>
                <a:cs typeface="Arial"/>
              </a:rPr>
            </a:br>
            <a:r>
              <a:rPr lang="sv-SE" sz="2100" dirty="0" smtClean="0">
                <a:solidFill>
                  <a:prstClr val="black"/>
                </a:solidFill>
                <a:cs typeface="Arial"/>
              </a:rPr>
              <a:t>och konkurrenskraftiga</a:t>
            </a:r>
            <a:br>
              <a:rPr lang="sv-SE" sz="2100" dirty="0" smtClean="0">
                <a:solidFill>
                  <a:prstClr val="black"/>
                </a:solidFill>
                <a:cs typeface="Arial"/>
              </a:rPr>
            </a:br>
            <a:r>
              <a:rPr lang="sv-SE" sz="2100" dirty="0" smtClean="0">
                <a:solidFill>
                  <a:prstClr val="black"/>
                </a:solidFill>
                <a:cs typeface="Arial"/>
              </a:rPr>
              <a:t>företag i gemenskap leder</a:t>
            </a:r>
            <a:br>
              <a:rPr lang="sv-SE" sz="2100" dirty="0" smtClean="0">
                <a:solidFill>
                  <a:prstClr val="black"/>
                </a:solidFill>
                <a:cs typeface="Arial"/>
              </a:rPr>
            </a:br>
            <a:r>
              <a:rPr lang="sv-SE" sz="2100" dirty="0" smtClean="0">
                <a:solidFill>
                  <a:prstClr val="black"/>
                </a:solidFill>
                <a:cs typeface="Arial"/>
              </a:rPr>
              <a:t>Sverige till ökat välstånd.</a:t>
            </a:r>
            <a:endParaRPr lang="sv-SE" sz="2100" dirty="0">
              <a:solidFill>
                <a:prstClr val="black"/>
              </a:solidFill>
              <a:cs typeface="Arial"/>
            </a:endParaRPr>
          </a:p>
        </p:txBody>
      </p:sp>
      <p:pic>
        <p:nvPicPr>
          <p:cNvPr id="1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58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bg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24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5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96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80"/>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17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9" y="21511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4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6"/>
            <a:ext cx="3373200" cy="24011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2" name="Title 1"/>
          <p:cNvSpPr>
            <a:spLocks noGrp="1"/>
          </p:cNvSpPr>
          <p:nvPr>
            <p:ph type="title"/>
          </p:nvPr>
        </p:nvSpPr>
        <p:spPr>
          <a:xfrm>
            <a:off x="486079" y="216001"/>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4"/>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87.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9" y="215115"/>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34541"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6"/>
            <a:ext cx="3373200" cy="24011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2" name="Title 1"/>
          <p:cNvSpPr>
            <a:spLocks noGrp="1"/>
          </p:cNvSpPr>
          <p:nvPr>
            <p:ph type="title"/>
          </p:nvPr>
        </p:nvSpPr>
        <p:spPr>
          <a:xfrm>
            <a:off x="486080" y="216001"/>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4"/>
            <a:ext cx="4558112" cy="3049632"/>
          </a:xfrm>
        </p:spPr>
        <p:txBody>
          <a:bodyPr tIns="36000"/>
          <a:lstStyle>
            <a:lvl1pPr marL="0" indent="0">
              <a:lnSpc>
                <a:spcPct val="90000"/>
              </a:lnSpc>
              <a:buFontTx/>
              <a:buNone/>
              <a:defRPr/>
            </a:lvl1pPr>
            <a:lvl2pPr marL="134541"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28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89.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9" y="215115"/>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spTree>
    <p:extLst>
      <p:ext uri="{BB962C8B-B14F-4D97-AF65-F5344CB8AC3E}">
        <p14:creationId xmlns:p14="http://schemas.microsoft.com/office/powerpoint/2010/main" val="185918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77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spTree>
    <p:extLst>
      <p:ext uri="{BB962C8B-B14F-4D97-AF65-F5344CB8AC3E}">
        <p14:creationId xmlns:p14="http://schemas.microsoft.com/office/powerpoint/2010/main" val="83210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71212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141754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3.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8046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4.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20582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342979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403862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405999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421260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364982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18613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3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62268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1.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227424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328831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206457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41659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39795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9471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7.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34151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252857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18228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5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178341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414380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187135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2193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165817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7151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1643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39385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264797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36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04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90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69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25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5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7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1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59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8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89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93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14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1844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75981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3.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2836663571"/>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4124744906"/>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313176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217551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116007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273405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79420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0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0.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364694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212653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116274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3.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25129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5859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5609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15388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20781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129840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123888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31512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359175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425613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64237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372133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3118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35447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46058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8610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47287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84893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46714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0.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132264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1.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233408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2.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26347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3.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24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4.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6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5.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37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6.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69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4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82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51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317605578"/>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48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2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2.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3.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5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9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8506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172701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7.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2921596132"/>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565447139"/>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25400" y="1035844"/>
            <a:ext cx="9169400" cy="4107656"/>
          </a:xfrm>
          <a:prstGeom prst="rect">
            <a:avLst/>
          </a:prstGeom>
        </p:spPr>
      </p:pic>
      <p:sp>
        <p:nvSpPr>
          <p:cNvPr id="12" name="textruta 3"/>
          <p:cNvSpPr txBox="1"/>
          <p:nvPr userDrawn="1"/>
        </p:nvSpPr>
        <p:spPr>
          <a:xfrm>
            <a:off x="-1" y="4817269"/>
            <a:ext cx="3289301"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Din Hemservice i Boden</a:t>
            </a:r>
            <a:endParaRPr lang="sv-SE" sz="750" b="1" dirty="0">
              <a:solidFill>
                <a:srgbClr val="FFFFFF"/>
              </a:solidFill>
              <a:cs typeface="Arial"/>
            </a:endParaRPr>
          </a:p>
        </p:txBody>
      </p:sp>
    </p:spTree>
    <p:extLst>
      <p:ext uri="{BB962C8B-B14F-4D97-AF65-F5344CB8AC3E}">
        <p14:creationId xmlns:p14="http://schemas.microsoft.com/office/powerpoint/2010/main" val="93413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3782639782"/>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3" name="textruta 3"/>
          <p:cNvSpPr txBox="1"/>
          <p:nvPr userDrawn="1"/>
        </p:nvSpPr>
        <p:spPr>
          <a:xfrm>
            <a:off x="-1" y="4817269"/>
            <a:ext cx="2895601"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Duroc Rail i Luleå</a:t>
            </a:r>
            <a:endParaRPr lang="sv-SE" sz="750" b="1" dirty="0">
              <a:solidFill>
                <a:srgbClr val="FFFFFF"/>
              </a:solidFill>
              <a:cs typeface="Arial"/>
            </a:endParaRPr>
          </a:p>
        </p:txBody>
      </p:sp>
    </p:spTree>
    <p:extLst>
      <p:ext uri="{BB962C8B-B14F-4D97-AF65-F5344CB8AC3E}">
        <p14:creationId xmlns:p14="http://schemas.microsoft.com/office/powerpoint/2010/main" val="282596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3</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2" name="textruta 3"/>
          <p:cNvSpPr txBox="1"/>
          <p:nvPr userDrawn="1"/>
        </p:nvSpPr>
        <p:spPr>
          <a:xfrm>
            <a:off x="-2" y="4817269"/>
            <a:ext cx="28321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ICA Maxi i Kumla</a:t>
            </a:r>
            <a:endParaRPr lang="sv-SE" sz="750" b="1" dirty="0">
              <a:solidFill>
                <a:srgbClr val="FFFFFF"/>
              </a:solidFill>
              <a:cs typeface="Arial"/>
            </a:endParaRPr>
          </a:p>
        </p:txBody>
      </p:sp>
    </p:spTree>
    <p:extLst>
      <p:ext uri="{BB962C8B-B14F-4D97-AF65-F5344CB8AC3E}">
        <p14:creationId xmlns:p14="http://schemas.microsoft.com/office/powerpoint/2010/main" val="257608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4</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2" name="textruta 3"/>
          <p:cNvSpPr txBox="1"/>
          <p:nvPr userDrawn="1"/>
        </p:nvSpPr>
        <p:spPr>
          <a:xfrm>
            <a:off x="-2" y="4817269"/>
            <a:ext cx="41656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Grönlunds Orgelbyggeri i Gammelstad</a:t>
            </a:r>
            <a:endParaRPr lang="sv-SE" sz="750" b="1" dirty="0">
              <a:solidFill>
                <a:srgbClr val="FFFFFF"/>
              </a:solidFill>
              <a:cs typeface="Arial"/>
            </a:endParaRPr>
          </a:p>
        </p:txBody>
      </p:sp>
    </p:spTree>
    <p:extLst>
      <p:ext uri="{BB962C8B-B14F-4D97-AF65-F5344CB8AC3E}">
        <p14:creationId xmlns:p14="http://schemas.microsoft.com/office/powerpoint/2010/main" val="95479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3.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5</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3" name="textruta 3"/>
          <p:cNvSpPr txBox="1"/>
          <p:nvPr userDrawn="1"/>
        </p:nvSpPr>
        <p:spPr>
          <a:xfrm>
            <a:off x="-2" y="4817269"/>
            <a:ext cx="32258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Lindbäcks Bygg i Piteå</a:t>
            </a:r>
            <a:endParaRPr lang="sv-SE" sz="750" b="1" dirty="0">
              <a:solidFill>
                <a:srgbClr val="FFFFFF"/>
              </a:solidFill>
              <a:cs typeface="Arial"/>
            </a:endParaRPr>
          </a:p>
        </p:txBody>
      </p:sp>
    </p:spTree>
    <p:extLst>
      <p:ext uri="{BB962C8B-B14F-4D97-AF65-F5344CB8AC3E}">
        <p14:creationId xmlns:p14="http://schemas.microsoft.com/office/powerpoint/2010/main" val="35345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4.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6</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2" name="textruta 3"/>
          <p:cNvSpPr txBox="1"/>
          <p:nvPr userDrawn="1"/>
        </p:nvSpPr>
        <p:spPr>
          <a:xfrm>
            <a:off x="-2" y="4817269"/>
            <a:ext cx="31877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Nya Läroverket i Luleå</a:t>
            </a:r>
            <a:endParaRPr lang="sv-SE" sz="750" b="1" dirty="0">
              <a:solidFill>
                <a:srgbClr val="FFFFFF"/>
              </a:solidFill>
              <a:cs typeface="Arial"/>
            </a:endParaRPr>
          </a:p>
        </p:txBody>
      </p:sp>
    </p:spTree>
    <p:extLst>
      <p:ext uri="{BB962C8B-B14F-4D97-AF65-F5344CB8AC3E}">
        <p14:creationId xmlns:p14="http://schemas.microsoft.com/office/powerpoint/2010/main" val="184205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5.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7</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7750"/>
            <a:ext cx="9144000" cy="4095750"/>
          </a:xfrm>
          <a:prstGeom prst="rect">
            <a:avLst/>
          </a:prstGeom>
        </p:spPr>
      </p:pic>
      <p:sp>
        <p:nvSpPr>
          <p:cNvPr id="13" name="textruta 3"/>
          <p:cNvSpPr txBox="1"/>
          <p:nvPr userDrawn="1"/>
        </p:nvSpPr>
        <p:spPr>
          <a:xfrm>
            <a:off x="-2" y="4817269"/>
            <a:ext cx="27559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Polaris i Boden</a:t>
            </a:r>
            <a:endParaRPr lang="sv-SE" sz="750" b="1" dirty="0">
              <a:solidFill>
                <a:srgbClr val="FFFFFF"/>
              </a:solidFill>
              <a:cs typeface="Arial"/>
            </a:endParaRPr>
          </a:p>
        </p:txBody>
      </p:sp>
    </p:spTree>
    <p:extLst>
      <p:ext uri="{BB962C8B-B14F-4D97-AF65-F5344CB8AC3E}">
        <p14:creationId xmlns:p14="http://schemas.microsoft.com/office/powerpoint/2010/main" val="80115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8</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2" name="textruta 3"/>
          <p:cNvSpPr txBox="1"/>
          <p:nvPr userDrawn="1"/>
        </p:nvSpPr>
        <p:spPr>
          <a:xfrm>
            <a:off x="-2" y="4817269"/>
            <a:ext cx="32131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Stormtrivs i Jönköping</a:t>
            </a:r>
            <a:endParaRPr lang="sv-SE" sz="750" b="1" dirty="0">
              <a:solidFill>
                <a:srgbClr val="FFFFFF"/>
              </a:solidFill>
              <a:cs typeface="Arial"/>
            </a:endParaRPr>
          </a:p>
        </p:txBody>
      </p:sp>
    </p:spTree>
    <p:extLst>
      <p:ext uri="{BB962C8B-B14F-4D97-AF65-F5344CB8AC3E}">
        <p14:creationId xmlns:p14="http://schemas.microsoft.com/office/powerpoint/2010/main" val="20191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9</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3" name="textruta 3"/>
          <p:cNvSpPr txBox="1"/>
          <p:nvPr userDrawn="1"/>
        </p:nvSpPr>
        <p:spPr>
          <a:xfrm>
            <a:off x="-2" y="4817269"/>
            <a:ext cx="26924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Sakab i Kumla</a:t>
            </a:r>
            <a:endParaRPr lang="sv-SE" sz="750" b="1" dirty="0">
              <a:solidFill>
                <a:srgbClr val="FFFFFF"/>
              </a:solidFill>
              <a:cs typeface="Arial"/>
            </a:endParaRPr>
          </a:p>
        </p:txBody>
      </p:sp>
    </p:spTree>
    <p:extLst>
      <p:ext uri="{BB962C8B-B14F-4D97-AF65-F5344CB8AC3E}">
        <p14:creationId xmlns:p14="http://schemas.microsoft.com/office/powerpoint/2010/main" val="965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8.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10</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3" name="textruta 3"/>
          <p:cNvSpPr txBox="1"/>
          <p:nvPr userDrawn="1"/>
        </p:nvSpPr>
        <p:spPr>
          <a:xfrm>
            <a:off x="-2" y="4817269"/>
            <a:ext cx="32258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Bonvings Skor i Nässjö</a:t>
            </a:r>
            <a:endParaRPr lang="sv-SE" sz="750" b="1" dirty="0">
              <a:solidFill>
                <a:srgbClr val="FFFFFF"/>
              </a:solidFill>
              <a:cs typeface="Arial"/>
            </a:endParaRPr>
          </a:p>
        </p:txBody>
      </p:sp>
    </p:spTree>
    <p:extLst>
      <p:ext uri="{BB962C8B-B14F-4D97-AF65-F5344CB8AC3E}">
        <p14:creationId xmlns:p14="http://schemas.microsoft.com/office/powerpoint/2010/main" val="38497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9.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11</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2" name="textruta 3"/>
          <p:cNvSpPr txBox="1"/>
          <p:nvPr userDrawn="1"/>
        </p:nvSpPr>
        <p:spPr>
          <a:xfrm>
            <a:off x="-2" y="4817269"/>
            <a:ext cx="28067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Eksjöhus i Eksjö</a:t>
            </a:r>
            <a:endParaRPr lang="sv-SE" sz="750" b="1" dirty="0">
              <a:solidFill>
                <a:srgbClr val="FFFFFF"/>
              </a:solidFill>
              <a:cs typeface="Arial"/>
            </a:endParaRPr>
          </a:p>
        </p:txBody>
      </p:sp>
    </p:spTree>
    <p:extLst>
      <p:ext uri="{BB962C8B-B14F-4D97-AF65-F5344CB8AC3E}">
        <p14:creationId xmlns:p14="http://schemas.microsoft.com/office/powerpoint/2010/main" val="80925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146916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0.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12</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5" name="Bildobjekt 4"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3" name="textruta 3"/>
          <p:cNvSpPr txBox="1"/>
          <p:nvPr userDrawn="1"/>
        </p:nvSpPr>
        <p:spPr>
          <a:xfrm>
            <a:off x="-2" y="4817269"/>
            <a:ext cx="35052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Henrix Grafiska i Huskvarna</a:t>
            </a:r>
            <a:endParaRPr lang="sv-SE" sz="750" b="1" dirty="0">
              <a:solidFill>
                <a:srgbClr val="FFFFFF"/>
              </a:solidFill>
              <a:cs typeface="Arial"/>
            </a:endParaRPr>
          </a:p>
        </p:txBody>
      </p:sp>
    </p:spTree>
    <p:extLst>
      <p:ext uri="{BB962C8B-B14F-4D97-AF65-F5344CB8AC3E}">
        <p14:creationId xmlns:p14="http://schemas.microsoft.com/office/powerpoint/2010/main" val="172913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13</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225"/>
            <a:ext cx="9144000" cy="4105275"/>
          </a:xfrm>
          <a:prstGeom prst="rect">
            <a:avLst/>
          </a:prstGeom>
        </p:spPr>
      </p:pic>
      <p:sp>
        <p:nvSpPr>
          <p:cNvPr id="12" name="textruta 3"/>
          <p:cNvSpPr txBox="1"/>
          <p:nvPr userDrawn="1"/>
        </p:nvSpPr>
        <p:spPr>
          <a:xfrm>
            <a:off x="-2" y="4807744"/>
            <a:ext cx="27940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MillCon i Kumla</a:t>
            </a:r>
            <a:endParaRPr lang="sv-SE" sz="750" b="1" dirty="0">
              <a:solidFill>
                <a:srgbClr val="FFFFFF"/>
              </a:solidFill>
              <a:cs typeface="Arial"/>
            </a:endParaRPr>
          </a:p>
        </p:txBody>
      </p:sp>
    </p:spTree>
    <p:extLst>
      <p:ext uri="{BB962C8B-B14F-4D97-AF65-F5344CB8AC3E}">
        <p14:creationId xmlns:p14="http://schemas.microsoft.com/office/powerpoint/2010/main" val="17324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14</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2" name="textruta 3"/>
          <p:cNvSpPr txBox="1"/>
          <p:nvPr userDrawn="1"/>
        </p:nvSpPr>
        <p:spPr>
          <a:xfrm>
            <a:off x="-1" y="4817269"/>
            <a:ext cx="3115734"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Byggmästar'n i Skåne</a:t>
            </a:r>
            <a:endParaRPr lang="sv-SE" sz="750" b="1" dirty="0">
              <a:solidFill>
                <a:srgbClr val="FFFFFF"/>
              </a:solidFill>
              <a:cs typeface="Arial"/>
            </a:endParaRPr>
          </a:p>
        </p:txBody>
      </p:sp>
    </p:spTree>
    <p:extLst>
      <p:ext uri="{BB962C8B-B14F-4D97-AF65-F5344CB8AC3E}">
        <p14:creationId xmlns:p14="http://schemas.microsoft.com/office/powerpoint/2010/main" val="8729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15</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2" name="textruta 5"/>
          <p:cNvSpPr txBox="1"/>
          <p:nvPr userDrawn="1"/>
        </p:nvSpPr>
        <p:spPr>
          <a:xfrm>
            <a:off x="-1" y="4817269"/>
            <a:ext cx="3057100"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Delikatessen i Malmö</a:t>
            </a:r>
            <a:endParaRPr lang="sv-SE" sz="750" b="1" dirty="0">
              <a:solidFill>
                <a:srgbClr val="FFFFFF"/>
              </a:solidFill>
              <a:cs typeface="Arial"/>
            </a:endParaRPr>
          </a:p>
        </p:txBody>
      </p:sp>
    </p:spTree>
    <p:extLst>
      <p:ext uri="{BB962C8B-B14F-4D97-AF65-F5344CB8AC3E}">
        <p14:creationId xmlns:p14="http://schemas.microsoft.com/office/powerpoint/2010/main" val="247251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
          <p:cNvSpPr>
            <a:spLocks noGrp="1"/>
          </p:cNvSpPr>
          <p:nvPr>
            <p:ph type="title"/>
          </p:nvPr>
        </p:nvSpPr>
        <p:spPr>
          <a:xfrm>
            <a:off x="486079" y="215115"/>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16</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5" name="textruta 5"/>
          <p:cNvSpPr txBox="1"/>
          <p:nvPr userDrawn="1"/>
        </p:nvSpPr>
        <p:spPr>
          <a:xfrm>
            <a:off x="-1" y="4817269"/>
            <a:ext cx="3603010"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Engelholmsglass i Ängelholm</a:t>
            </a:r>
            <a:endParaRPr lang="sv-SE" sz="750" b="1" dirty="0">
              <a:solidFill>
                <a:srgbClr val="FFFFFF"/>
              </a:solidFill>
              <a:cs typeface="Arial"/>
            </a:endParaRPr>
          </a:p>
        </p:txBody>
      </p:sp>
    </p:spTree>
    <p:extLst>
      <p:ext uri="{BB962C8B-B14F-4D97-AF65-F5344CB8AC3E}">
        <p14:creationId xmlns:p14="http://schemas.microsoft.com/office/powerpoint/2010/main" val="194997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
          <p:cNvSpPr>
            <a:spLocks noGrp="1"/>
          </p:cNvSpPr>
          <p:nvPr>
            <p:ph type="title"/>
          </p:nvPr>
        </p:nvSpPr>
        <p:spPr>
          <a:xfrm>
            <a:off x="486079" y="215115"/>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17</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5" name="textruta 3"/>
          <p:cNvSpPr txBox="1"/>
          <p:nvPr userDrawn="1"/>
        </p:nvSpPr>
        <p:spPr>
          <a:xfrm>
            <a:off x="-1" y="4817269"/>
            <a:ext cx="3149601"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Fremlab i Helsingborg</a:t>
            </a:r>
            <a:endParaRPr lang="sv-SE" sz="750" b="1" dirty="0">
              <a:solidFill>
                <a:srgbClr val="FFFFFF"/>
              </a:solidFill>
              <a:cs typeface="Arial"/>
            </a:endParaRPr>
          </a:p>
        </p:txBody>
      </p:sp>
    </p:spTree>
    <p:extLst>
      <p:ext uri="{BB962C8B-B14F-4D97-AF65-F5344CB8AC3E}">
        <p14:creationId xmlns:p14="http://schemas.microsoft.com/office/powerpoint/2010/main" val="179701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18</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5" name="textruta 5"/>
          <p:cNvSpPr txBox="1"/>
          <p:nvPr userDrawn="1"/>
        </p:nvSpPr>
        <p:spPr>
          <a:xfrm>
            <a:off x="-2" y="4817269"/>
            <a:ext cx="3302001"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Gotlandsägg i Stenkyrka</a:t>
            </a:r>
            <a:endParaRPr lang="sv-SE" sz="750" b="1" dirty="0">
              <a:solidFill>
                <a:srgbClr val="FFFFFF"/>
              </a:solidFill>
              <a:cs typeface="Arial"/>
            </a:endParaRPr>
          </a:p>
        </p:txBody>
      </p:sp>
    </p:spTree>
    <p:extLst>
      <p:ext uri="{BB962C8B-B14F-4D97-AF65-F5344CB8AC3E}">
        <p14:creationId xmlns:p14="http://schemas.microsoft.com/office/powerpoint/2010/main" val="250340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19</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5" name="textruta 3"/>
          <p:cNvSpPr txBox="1"/>
          <p:nvPr userDrawn="1"/>
        </p:nvSpPr>
        <p:spPr>
          <a:xfrm>
            <a:off x="-1" y="4817269"/>
            <a:ext cx="2709333"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Klurifax i Hörby</a:t>
            </a:r>
            <a:endParaRPr lang="sv-SE" sz="750" b="1" dirty="0">
              <a:solidFill>
                <a:srgbClr val="FFFFFF"/>
              </a:solidFill>
              <a:cs typeface="Arial"/>
            </a:endParaRPr>
          </a:p>
        </p:txBody>
      </p:sp>
    </p:spTree>
    <p:extLst>
      <p:ext uri="{BB962C8B-B14F-4D97-AF65-F5344CB8AC3E}">
        <p14:creationId xmlns:p14="http://schemas.microsoft.com/office/powerpoint/2010/main" val="103692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20</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1"/>
          </a:xfrm>
          <a:prstGeom prst="rect">
            <a:avLst/>
          </a:prstGeom>
        </p:spPr>
      </p:pic>
      <p:sp>
        <p:nvSpPr>
          <p:cNvPr id="15" name="textruta 5"/>
          <p:cNvSpPr txBox="1"/>
          <p:nvPr userDrawn="1"/>
        </p:nvSpPr>
        <p:spPr>
          <a:xfrm>
            <a:off x="-1" y="4817269"/>
            <a:ext cx="3057100"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Kullaflyg i Ängelholm</a:t>
            </a:r>
            <a:endParaRPr lang="sv-SE" sz="750" b="1" dirty="0">
              <a:solidFill>
                <a:srgbClr val="FFFFFF"/>
              </a:solidFill>
              <a:cs typeface="Arial"/>
            </a:endParaRPr>
          </a:p>
        </p:txBody>
      </p:sp>
    </p:spTree>
    <p:extLst>
      <p:ext uri="{BB962C8B-B14F-4D97-AF65-F5344CB8AC3E}">
        <p14:creationId xmlns:p14="http://schemas.microsoft.com/office/powerpoint/2010/main" val="132344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21</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2" name="textruta 3"/>
          <p:cNvSpPr txBox="1"/>
          <p:nvPr userDrawn="1"/>
        </p:nvSpPr>
        <p:spPr>
          <a:xfrm>
            <a:off x="-1" y="4817269"/>
            <a:ext cx="2783841"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Gnotec i Gnosjö</a:t>
            </a:r>
            <a:endParaRPr lang="sv-SE" sz="750" b="1" dirty="0">
              <a:solidFill>
                <a:srgbClr val="FFFFFF"/>
              </a:solidFill>
              <a:cs typeface="Arial"/>
            </a:endParaRPr>
          </a:p>
        </p:txBody>
      </p:sp>
    </p:spTree>
    <p:extLst>
      <p:ext uri="{BB962C8B-B14F-4D97-AF65-F5344CB8AC3E}">
        <p14:creationId xmlns:p14="http://schemas.microsoft.com/office/powerpoint/2010/main" val="381544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309091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77119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22</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5" name="Bildobjekt 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6" name="textruta 6"/>
          <p:cNvSpPr txBox="1"/>
          <p:nvPr userDrawn="1"/>
        </p:nvSpPr>
        <p:spPr>
          <a:xfrm>
            <a:off x="-1" y="4817269"/>
            <a:ext cx="3343702"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Liselotte Lööf i Stockholm</a:t>
            </a:r>
            <a:endParaRPr lang="sv-SE" sz="750" b="1" dirty="0">
              <a:solidFill>
                <a:srgbClr val="FFFFFF"/>
              </a:solidFill>
              <a:cs typeface="Arial"/>
            </a:endParaRPr>
          </a:p>
        </p:txBody>
      </p:sp>
    </p:spTree>
    <p:extLst>
      <p:ext uri="{BB962C8B-B14F-4D97-AF65-F5344CB8AC3E}">
        <p14:creationId xmlns:p14="http://schemas.microsoft.com/office/powerpoint/2010/main" val="361794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23</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2" name="textruta 5"/>
          <p:cNvSpPr txBox="1"/>
          <p:nvPr userDrawn="1"/>
        </p:nvSpPr>
        <p:spPr>
          <a:xfrm>
            <a:off x="-3" y="4817269"/>
            <a:ext cx="3285070"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Online Fulfillment i Lund</a:t>
            </a:r>
            <a:endParaRPr lang="sv-SE" sz="750" b="1" dirty="0">
              <a:solidFill>
                <a:srgbClr val="FFFFFF"/>
              </a:solidFill>
              <a:cs typeface="Arial"/>
            </a:endParaRPr>
          </a:p>
        </p:txBody>
      </p:sp>
    </p:spTree>
    <p:extLst>
      <p:ext uri="{BB962C8B-B14F-4D97-AF65-F5344CB8AC3E}">
        <p14:creationId xmlns:p14="http://schemas.microsoft.com/office/powerpoint/2010/main" val="249975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2.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24</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5" name="textruta 3"/>
          <p:cNvSpPr txBox="1"/>
          <p:nvPr userDrawn="1"/>
        </p:nvSpPr>
        <p:spPr>
          <a:xfrm>
            <a:off x="-3" y="4817269"/>
            <a:ext cx="3183469"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Perssons Buss i Visby</a:t>
            </a:r>
            <a:endParaRPr lang="sv-SE" sz="750" b="1" dirty="0">
              <a:solidFill>
                <a:srgbClr val="FFFFFF"/>
              </a:solidFill>
              <a:cs typeface="Arial"/>
            </a:endParaRPr>
          </a:p>
        </p:txBody>
      </p:sp>
    </p:spTree>
    <p:extLst>
      <p:ext uri="{BB962C8B-B14F-4D97-AF65-F5344CB8AC3E}">
        <p14:creationId xmlns:p14="http://schemas.microsoft.com/office/powerpoint/2010/main" val="89597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3.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25</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2" name="Bildobjekt 1"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1"/>
            <a:ext cx="9144000" cy="4089400"/>
          </a:xfrm>
          <a:prstGeom prst="rect">
            <a:avLst/>
          </a:prstGeom>
        </p:spPr>
      </p:pic>
      <p:sp>
        <p:nvSpPr>
          <p:cNvPr id="15" name="textruta 5"/>
          <p:cNvSpPr txBox="1"/>
          <p:nvPr userDrawn="1"/>
        </p:nvSpPr>
        <p:spPr>
          <a:xfrm>
            <a:off x="-2" y="4817269"/>
            <a:ext cx="4504269"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Rosa Tornet Montessoriförskola i Jönköping</a:t>
            </a:r>
            <a:endParaRPr lang="sv-SE" sz="750" b="1" dirty="0">
              <a:solidFill>
                <a:srgbClr val="FFFFFF"/>
              </a:solidFill>
              <a:cs typeface="Arial"/>
            </a:endParaRPr>
          </a:p>
        </p:txBody>
      </p:sp>
    </p:spTree>
    <p:extLst>
      <p:ext uri="{BB962C8B-B14F-4D97-AF65-F5344CB8AC3E}">
        <p14:creationId xmlns:p14="http://schemas.microsoft.com/office/powerpoint/2010/main" val="243974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4.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26</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4" name="Bildobjekt 3"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5" name="textruta 3"/>
          <p:cNvSpPr txBox="1"/>
          <p:nvPr userDrawn="1"/>
        </p:nvSpPr>
        <p:spPr>
          <a:xfrm>
            <a:off x="-1" y="4817269"/>
            <a:ext cx="3234520"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Slite Stenhuggeri i Slite</a:t>
            </a:r>
            <a:endParaRPr lang="sv-SE" sz="750" b="1" dirty="0">
              <a:solidFill>
                <a:srgbClr val="FFFFFF"/>
              </a:solidFill>
              <a:cs typeface="Arial"/>
            </a:endParaRPr>
          </a:p>
        </p:txBody>
      </p:sp>
    </p:spTree>
    <p:extLst>
      <p:ext uri="{BB962C8B-B14F-4D97-AF65-F5344CB8AC3E}">
        <p14:creationId xmlns:p14="http://schemas.microsoft.com/office/powerpoint/2010/main" val="415355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5.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27</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5" name="Bildobjekt 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1"/>
          </a:xfrm>
          <a:prstGeom prst="rect">
            <a:avLst/>
          </a:prstGeom>
        </p:spPr>
      </p:pic>
      <p:sp>
        <p:nvSpPr>
          <p:cNvPr id="16" name="textruta 3"/>
          <p:cNvSpPr txBox="1"/>
          <p:nvPr userDrawn="1"/>
        </p:nvSpPr>
        <p:spPr>
          <a:xfrm>
            <a:off x="-1" y="4817269"/>
            <a:ext cx="3275464"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Städpulsen i Stockholm</a:t>
            </a:r>
            <a:endParaRPr lang="sv-SE" sz="750" b="1" dirty="0">
              <a:solidFill>
                <a:srgbClr val="FFFFFF"/>
              </a:solidFill>
              <a:cs typeface="Arial"/>
            </a:endParaRPr>
          </a:p>
        </p:txBody>
      </p:sp>
    </p:spTree>
    <p:extLst>
      <p:ext uri="{BB962C8B-B14F-4D97-AF65-F5344CB8AC3E}">
        <p14:creationId xmlns:p14="http://schemas.microsoft.com/office/powerpoint/2010/main" val="99969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6.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1"/>
            <a:ext cx="1912703" cy="1131079"/>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28</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byta startbild </a:t>
            </a:r>
            <a:br>
              <a:rPr lang="sv-SE" sz="1350" dirty="0" smtClean="0">
                <a:solidFill>
                  <a:srgbClr val="FFFFFF">
                    <a:lumMod val="50000"/>
                  </a:srgbClr>
                </a:solidFill>
              </a:rPr>
            </a:br>
            <a:r>
              <a:rPr lang="sv-SE" sz="1350" dirty="0" smtClean="0">
                <a:solidFill>
                  <a:srgbClr val="FFFFFF">
                    <a:lumMod val="50000"/>
                  </a:srgbClr>
                </a:solidFill>
              </a:rPr>
              <a:t>gå till START fliken </a:t>
            </a:r>
            <a:br>
              <a:rPr lang="sv-SE" sz="1350" dirty="0" smtClean="0">
                <a:solidFill>
                  <a:srgbClr val="FFFFFF">
                    <a:lumMod val="50000"/>
                  </a:srgbClr>
                </a:solidFill>
              </a:rPr>
            </a:br>
            <a:r>
              <a:rPr lang="sv-SE" sz="1350" dirty="0" smtClean="0">
                <a:solidFill>
                  <a:srgbClr val="FFFFFF">
                    <a:lumMod val="50000"/>
                  </a:srgbClr>
                </a:solidFill>
              </a:rPr>
              <a:t>och klicka på LAYOUT</a:t>
            </a:r>
          </a:p>
          <a:p>
            <a:pPr defTabSz="685800"/>
            <a:r>
              <a:rPr lang="sv-SE" sz="1350" dirty="0" smtClean="0">
                <a:solidFill>
                  <a:srgbClr val="FFFFFF">
                    <a:lumMod val="50000"/>
                  </a:srgbClr>
                </a:solidFill>
              </a:rPr>
              <a:t>välj där en ny layout</a:t>
            </a:r>
            <a:endParaRPr lang="sv-SE" sz="1350" dirty="0">
              <a:solidFill>
                <a:srgbClr val="FFFFFF">
                  <a:lumMod val="50000"/>
                </a:srgbClr>
              </a:solidFill>
            </a:endParaRPr>
          </a:p>
        </p:txBody>
      </p:sp>
      <p:pic>
        <p:nvPicPr>
          <p:cNvPr id="3" name="Bildobjekt 2"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1"/>
            <a:ext cx="9144000" cy="4114800"/>
          </a:xfrm>
          <a:prstGeom prst="rect">
            <a:avLst/>
          </a:prstGeom>
        </p:spPr>
      </p:pic>
      <p:sp>
        <p:nvSpPr>
          <p:cNvPr id="15" name="textruta 5"/>
          <p:cNvSpPr txBox="1"/>
          <p:nvPr userDrawn="1"/>
        </p:nvSpPr>
        <p:spPr>
          <a:xfrm>
            <a:off x="-1" y="4817269"/>
            <a:ext cx="3759201" cy="207749"/>
          </a:xfrm>
          <a:prstGeom prst="rect">
            <a:avLst/>
          </a:prstGeom>
          <a:solidFill>
            <a:srgbClr val="E53517"/>
          </a:solidFill>
        </p:spPr>
        <p:txBody>
          <a:bodyPr wrap="square" lIns="351000" rtlCol="0" anchor="t">
            <a:spAutoFit/>
          </a:bodyPr>
          <a:lstStyle/>
          <a:p>
            <a:pPr defTabSz="685800"/>
            <a:r>
              <a:rPr lang="sv-SE" sz="750" b="1" dirty="0" smtClean="0">
                <a:solidFill>
                  <a:srgbClr val="FFFFFF"/>
                </a:solidFill>
                <a:cs typeface="Arial"/>
              </a:rPr>
              <a:t>Medlemsföretaget Apladalen Vårdcentral i Värnamo</a:t>
            </a:r>
            <a:endParaRPr lang="sv-SE" sz="750" b="1" dirty="0">
              <a:solidFill>
                <a:srgbClr val="FFFFFF"/>
              </a:solidFill>
              <a:cs typeface="Arial"/>
            </a:endParaRPr>
          </a:p>
        </p:txBody>
      </p:sp>
    </p:spTree>
    <p:extLst>
      <p:ext uri="{BB962C8B-B14F-4D97-AF65-F5344CB8AC3E}">
        <p14:creationId xmlns:p14="http://schemas.microsoft.com/office/powerpoint/2010/main" val="19432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7.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sp>
        <p:nvSpPr>
          <p:cNvPr id="13"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9" name="TextBox 8"/>
          <p:cNvSpPr txBox="1"/>
          <p:nvPr userDrawn="1"/>
        </p:nvSpPr>
        <p:spPr>
          <a:xfrm>
            <a:off x="-2611532" y="0"/>
            <a:ext cx="1723549" cy="1338828"/>
          </a:xfrm>
          <a:prstGeom prst="rect">
            <a:avLst/>
          </a:prstGeom>
          <a:noFill/>
        </p:spPr>
        <p:txBody>
          <a:bodyPr wrap="none" rtlCol="0">
            <a:spAutoFit/>
          </a:bodyPr>
          <a:lstStyle/>
          <a:p>
            <a:pPr defTabSz="685800"/>
            <a:r>
              <a:rPr lang="sv-SE" sz="1350" b="1" dirty="0" err="1" smtClean="0">
                <a:solidFill>
                  <a:srgbClr val="FFFFFF">
                    <a:lumMod val="50000"/>
                  </a:srgbClr>
                </a:solidFill>
              </a:rPr>
              <a:t>Startbild</a:t>
            </a:r>
            <a:r>
              <a:rPr lang="sv-SE" sz="1350" b="1" dirty="0" smtClean="0">
                <a:solidFill>
                  <a:srgbClr val="FFFFFF">
                    <a:lumMod val="50000"/>
                  </a:srgbClr>
                </a:solidFill>
              </a:rPr>
              <a:t> 29 EGEN</a:t>
            </a:r>
            <a:r>
              <a:rPr lang="sv-SE" sz="1350" dirty="0" smtClean="0">
                <a:solidFill>
                  <a:srgbClr val="FFFFFF">
                    <a:lumMod val="50000"/>
                  </a:srgbClr>
                </a:solidFill>
              </a:rPr>
              <a:t/>
            </a:r>
            <a:br>
              <a:rPr lang="sv-SE" sz="1350" dirty="0" smtClean="0">
                <a:solidFill>
                  <a:srgbClr val="FFFFFF">
                    <a:lumMod val="50000"/>
                  </a:srgbClr>
                </a:solidFill>
              </a:rPr>
            </a:br>
            <a:r>
              <a:rPr lang="sv-SE" sz="1350" dirty="0" smtClean="0">
                <a:solidFill>
                  <a:srgbClr val="FFFFFF">
                    <a:lumMod val="50000"/>
                  </a:srgbClr>
                </a:solidFill>
              </a:rPr>
              <a:t>För att lägga in ett </a:t>
            </a:r>
            <a:br>
              <a:rPr lang="sv-SE" sz="1350" dirty="0" smtClean="0">
                <a:solidFill>
                  <a:srgbClr val="FFFFFF">
                    <a:lumMod val="50000"/>
                  </a:srgbClr>
                </a:solidFill>
              </a:rPr>
            </a:br>
            <a:r>
              <a:rPr lang="sv-SE" sz="1350" dirty="0" smtClean="0">
                <a:solidFill>
                  <a:srgbClr val="FFFFFF">
                    <a:lumMod val="50000"/>
                  </a:srgbClr>
                </a:solidFill>
              </a:rPr>
              <a:t>eget startfoto klicka </a:t>
            </a:r>
            <a:br>
              <a:rPr lang="sv-SE" sz="1350" dirty="0" smtClean="0">
                <a:solidFill>
                  <a:srgbClr val="FFFFFF">
                    <a:lumMod val="50000"/>
                  </a:srgbClr>
                </a:solidFill>
              </a:rPr>
            </a:br>
            <a:r>
              <a:rPr lang="sv-SE" sz="1350" dirty="0" smtClean="0">
                <a:solidFill>
                  <a:srgbClr val="FFFFFF">
                    <a:lumMod val="50000"/>
                  </a:srgbClr>
                </a:solidFill>
              </a:rPr>
              <a:t>på ikonen i mitten </a:t>
            </a:r>
            <a:br>
              <a:rPr lang="sv-SE" sz="1350" dirty="0" smtClean="0">
                <a:solidFill>
                  <a:srgbClr val="FFFFFF">
                    <a:lumMod val="50000"/>
                  </a:srgbClr>
                </a:solidFill>
              </a:rPr>
            </a:br>
            <a:r>
              <a:rPr lang="sv-SE" sz="1350" dirty="0" smtClean="0">
                <a:solidFill>
                  <a:srgbClr val="FFFFFF">
                    <a:lumMod val="50000"/>
                  </a:srgbClr>
                </a:solidFill>
              </a:rPr>
              <a:t>och hämta det </a:t>
            </a:r>
            <a:br>
              <a:rPr lang="sv-SE" sz="1350" dirty="0" smtClean="0">
                <a:solidFill>
                  <a:srgbClr val="FFFFFF">
                    <a:lumMod val="50000"/>
                  </a:srgbClr>
                </a:solidFill>
              </a:rPr>
            </a:br>
            <a:r>
              <a:rPr lang="sv-SE" sz="1350" dirty="0" smtClean="0">
                <a:solidFill>
                  <a:srgbClr val="FFFFFF">
                    <a:lumMod val="50000"/>
                  </a:srgbClr>
                </a:solidFill>
              </a:rPr>
              <a:t>önskade fotot</a:t>
            </a:r>
            <a:endParaRPr lang="sv-SE" sz="1350" dirty="0">
              <a:solidFill>
                <a:srgbClr val="FFFFFF">
                  <a:lumMod val="50000"/>
                </a:srgbClr>
              </a:solidFill>
            </a:endParaRPr>
          </a:p>
        </p:txBody>
      </p:sp>
    </p:spTree>
    <p:extLst>
      <p:ext uri="{BB962C8B-B14F-4D97-AF65-F5344CB8AC3E}">
        <p14:creationId xmlns:p14="http://schemas.microsoft.com/office/powerpoint/2010/main" val="410693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8.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srgbClr val="FFFFFF"/>
                </a:solidFill>
                <a:cs typeface="Arial"/>
              </a:rPr>
              <a:t>Företagsamma människor</a:t>
            </a:r>
            <a:br>
              <a:rPr lang="sv-SE" sz="2100" dirty="0" smtClean="0">
                <a:solidFill>
                  <a:srgbClr val="FFFFFF"/>
                </a:solidFill>
                <a:cs typeface="Arial"/>
              </a:rPr>
            </a:br>
            <a:r>
              <a:rPr lang="sv-SE" sz="2100" dirty="0" smtClean="0">
                <a:solidFill>
                  <a:srgbClr val="FFFFFF"/>
                </a:solidFill>
                <a:cs typeface="Arial"/>
              </a:rPr>
              <a:t>och konkurrenskraftiga</a:t>
            </a:r>
            <a:br>
              <a:rPr lang="sv-SE" sz="2100" dirty="0" smtClean="0">
                <a:solidFill>
                  <a:srgbClr val="FFFFFF"/>
                </a:solidFill>
                <a:cs typeface="Arial"/>
              </a:rPr>
            </a:br>
            <a:r>
              <a:rPr lang="sv-SE" sz="2100" dirty="0" smtClean="0">
                <a:solidFill>
                  <a:srgbClr val="FFFFFF"/>
                </a:solidFill>
                <a:cs typeface="Arial"/>
              </a:rPr>
              <a:t>företag i gemenskap leder</a:t>
            </a:r>
            <a:br>
              <a:rPr lang="sv-SE" sz="2100" dirty="0" smtClean="0">
                <a:solidFill>
                  <a:srgbClr val="FFFFFF"/>
                </a:solidFill>
                <a:cs typeface="Arial"/>
              </a:rPr>
            </a:br>
            <a:r>
              <a:rPr lang="sv-SE" sz="2100" dirty="0" smtClean="0">
                <a:solidFill>
                  <a:srgbClr val="FFFFFF"/>
                </a:solidFill>
                <a:cs typeface="Arial"/>
              </a:rPr>
              <a:t>Sverige till ökat välstånd.</a:t>
            </a:r>
            <a:endParaRPr lang="sv-SE" sz="21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86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9.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srgbClr val="FFFFFF"/>
                </a:solidFill>
                <a:cs typeface="Arial"/>
              </a:rPr>
              <a:t>Företagsamma människor</a:t>
            </a:r>
            <a:br>
              <a:rPr lang="sv-SE" sz="2100" dirty="0" smtClean="0">
                <a:solidFill>
                  <a:srgbClr val="FFFFFF"/>
                </a:solidFill>
                <a:cs typeface="Arial"/>
              </a:rPr>
            </a:br>
            <a:r>
              <a:rPr lang="sv-SE" sz="2100" dirty="0" smtClean="0">
                <a:solidFill>
                  <a:srgbClr val="FFFFFF"/>
                </a:solidFill>
                <a:cs typeface="Arial"/>
              </a:rPr>
              <a:t>och konkurrenskraftiga</a:t>
            </a:r>
            <a:br>
              <a:rPr lang="sv-SE" sz="2100" dirty="0" smtClean="0">
                <a:solidFill>
                  <a:srgbClr val="FFFFFF"/>
                </a:solidFill>
                <a:cs typeface="Arial"/>
              </a:rPr>
            </a:br>
            <a:r>
              <a:rPr lang="sv-SE" sz="2100" dirty="0" smtClean="0">
                <a:solidFill>
                  <a:srgbClr val="FFFFFF"/>
                </a:solidFill>
                <a:cs typeface="Arial"/>
              </a:rPr>
              <a:t>företag i gemenskap leder</a:t>
            </a:r>
            <a:br>
              <a:rPr lang="sv-SE" sz="2100" dirty="0" smtClean="0">
                <a:solidFill>
                  <a:srgbClr val="FFFFFF"/>
                </a:solidFill>
                <a:cs typeface="Arial"/>
              </a:rPr>
            </a:br>
            <a:r>
              <a:rPr lang="sv-SE" sz="2100" dirty="0" smtClean="0">
                <a:solidFill>
                  <a:srgbClr val="FFFFFF"/>
                </a:solidFill>
                <a:cs typeface="Arial"/>
              </a:rPr>
              <a:t>Sverige till ökat välstånd.</a:t>
            </a:r>
            <a:endParaRPr lang="sv-SE" sz="2100" dirty="0">
              <a:solidFill>
                <a:srgbClr val="FFFFFF"/>
              </a:solidFill>
              <a:cs typeface="Arial"/>
            </a:endParaRPr>
          </a:p>
        </p:txBody>
      </p:sp>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0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7985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0.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68580" bIns="34290" rtlCol="0" anchor="t" anchorCtr="0">
            <a:norm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pPr>
              <a:lnSpc>
                <a:spcPts val="2250"/>
              </a:lnSpc>
            </a:pPr>
            <a:r>
              <a:rPr lang="sv-SE" sz="2100" dirty="0" smtClean="0">
                <a:solidFill>
                  <a:prstClr val="black"/>
                </a:solidFill>
                <a:cs typeface="Arial"/>
              </a:rPr>
              <a:t>Företagsamma människor</a:t>
            </a:r>
            <a:br>
              <a:rPr lang="sv-SE" sz="2100" dirty="0" smtClean="0">
                <a:solidFill>
                  <a:prstClr val="black"/>
                </a:solidFill>
                <a:cs typeface="Arial"/>
              </a:rPr>
            </a:br>
            <a:r>
              <a:rPr lang="sv-SE" sz="2100" dirty="0" smtClean="0">
                <a:solidFill>
                  <a:prstClr val="black"/>
                </a:solidFill>
                <a:cs typeface="Arial"/>
              </a:rPr>
              <a:t>och konkurrenskraftiga</a:t>
            </a:r>
            <a:br>
              <a:rPr lang="sv-SE" sz="2100" dirty="0" smtClean="0">
                <a:solidFill>
                  <a:prstClr val="black"/>
                </a:solidFill>
                <a:cs typeface="Arial"/>
              </a:rPr>
            </a:br>
            <a:r>
              <a:rPr lang="sv-SE" sz="2100" dirty="0" smtClean="0">
                <a:solidFill>
                  <a:prstClr val="black"/>
                </a:solidFill>
                <a:cs typeface="Arial"/>
              </a:rPr>
              <a:t>företag i gemenskap leder</a:t>
            </a:r>
            <a:br>
              <a:rPr lang="sv-SE" sz="2100" dirty="0" smtClean="0">
                <a:solidFill>
                  <a:prstClr val="black"/>
                </a:solidFill>
                <a:cs typeface="Arial"/>
              </a:rPr>
            </a:br>
            <a:r>
              <a:rPr lang="sv-SE" sz="2100" dirty="0" smtClean="0">
                <a:solidFill>
                  <a:prstClr val="black"/>
                </a:solidFill>
                <a:cs typeface="Arial"/>
              </a:rPr>
              <a:t>Sverige till ökat välstånd.</a:t>
            </a:r>
            <a:endParaRPr lang="sv-SE" sz="2100" dirty="0">
              <a:solidFill>
                <a:prstClr val="black"/>
              </a:solidFill>
              <a:cs typeface="Arial"/>
            </a:endParaRPr>
          </a:p>
        </p:txBody>
      </p:sp>
      <p:pic>
        <p:nvPicPr>
          <p:cNvPr id="17"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14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1.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60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2.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26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3.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5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4.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dirty="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pic>
        <p:nvPicPr>
          <p:cNvPr id="1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71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15115"/>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98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2" name="Title 1"/>
          <p:cNvSpPr>
            <a:spLocks noGrp="1"/>
          </p:cNvSpPr>
          <p:nvPr>
            <p:ph type="title"/>
          </p:nvPr>
        </p:nvSpPr>
        <p:spPr>
          <a:xfrm>
            <a:off x="486078" y="216000"/>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4"/>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7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17.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15115"/>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34541"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3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18.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smtClean="0"/>
              <a:t>Klicka på ikonen för att lägga till en bild</a:t>
            </a:r>
            <a:endParaRPr lang="sv-SE" dirty="0"/>
          </a:p>
        </p:txBody>
      </p:sp>
      <p:sp>
        <p:nvSpPr>
          <p:cNvPr id="2" name="Title 1"/>
          <p:cNvSpPr>
            <a:spLocks noGrp="1"/>
          </p:cNvSpPr>
          <p:nvPr>
            <p:ph type="title"/>
          </p:nvPr>
        </p:nvSpPr>
        <p:spPr>
          <a:xfrm>
            <a:off x="486079" y="216000"/>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4"/>
            <a:ext cx="4558112" cy="3049632"/>
          </a:xfrm>
        </p:spPr>
        <p:txBody>
          <a:bodyPr tIns="36000"/>
          <a:lstStyle>
            <a:lvl1pPr marL="0" indent="0">
              <a:lnSpc>
                <a:spcPct val="90000"/>
              </a:lnSpc>
              <a:buFontTx/>
              <a:buNone/>
              <a:defRPr/>
            </a:lvl1pPr>
            <a:lvl2pPr marL="134541"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15115"/>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spTree>
    <p:extLst>
      <p:ext uri="{BB962C8B-B14F-4D97-AF65-F5344CB8AC3E}">
        <p14:creationId xmlns:p14="http://schemas.microsoft.com/office/powerpoint/2010/main" val="188519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21822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dirty="0">
              <a:solidFill>
                <a:srgbClr val="33414E"/>
              </a:solidFill>
            </a:endParaRPr>
          </a:p>
        </p:txBody>
      </p:sp>
    </p:spTree>
    <p:extLst>
      <p:ext uri="{BB962C8B-B14F-4D97-AF65-F5344CB8AC3E}">
        <p14:creationId xmlns:p14="http://schemas.microsoft.com/office/powerpoint/2010/main" val="163531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21.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10364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23609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3.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33742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4.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32813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5.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82524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198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7.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10244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8.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69430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247821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89513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63003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272374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29635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367998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119249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397538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6.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154536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392092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8.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240636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76043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213847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149377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1.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58651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160423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3.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3141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4.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32165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5.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421901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6.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27232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7.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183825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8.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200617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9.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93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298734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0.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99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1.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74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2.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09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3.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5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4.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3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5.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7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6.xml><?xml version="1.0" encoding="utf-8"?>
<p:sldLayout xmlns:a="http://schemas.openxmlformats.org/drawingml/2006/main" xmlns:r="http://schemas.openxmlformats.org/officeDocument/2006/relationships" xmlns:p="http://schemas.openxmlformats.org/presentationml/2006/main" preserve="1" userDrawn="1">
  <p:cSld name="Kapitel start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67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8184847" cy="3042056"/>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a:xfrm>
            <a:off x="403149" y="4813545"/>
            <a:ext cx="323875" cy="118800"/>
          </a:xfrm>
        </p:spPr>
        <p:txBody>
          <a:bodyPr/>
          <a:lstStyle/>
          <a:p>
            <a:fld id="{5718465E-2E6A-4310-8AAC-7D6E13D1D673}" type="slidenum">
              <a:rPr lang="sv-SE" smtClean="0">
                <a:solidFill>
                  <a:srgbClr val="33414E"/>
                </a:solidFill>
              </a:rPr>
              <a:pPr/>
              <a:t>‹#›</a:t>
            </a:fld>
            <a:endParaRPr lang="sv-SE" dirty="0">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3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userDrawn="1">
  <p:cSld name="Rubrik innehåll och foto">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563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8" y="250504"/>
            <a:ext cx="6546547"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a:p>
            <a:pPr lvl="1"/>
            <a:r>
              <a:rPr lang="sv-SE" smtClean="0"/>
              <a:t>Nivå två</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Rubrik och innehåll inga bullet">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Content Placeholder 2"/>
          <p:cNvSpPr>
            <a:spLocks noGrp="1"/>
          </p:cNvSpPr>
          <p:nvPr>
            <p:ph idx="1"/>
          </p:nvPr>
        </p:nvSpPr>
        <p:spPr>
          <a:xfrm>
            <a:off x="486079" y="1263253"/>
            <a:ext cx="8184847" cy="3042056"/>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2D588D78-B953-44D6-AAA3-70985707A376}"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9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384078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0.xml><?xml version="1.0" encoding="utf-8"?>
<p:sldLayout xmlns:a="http://schemas.openxmlformats.org/drawingml/2006/main" xmlns:r="http://schemas.openxmlformats.org/officeDocument/2006/relationships" xmlns:p="http://schemas.openxmlformats.org/presentationml/2006/main" preserve="1" userDrawn="1">
  <p:cSld name="Rubrik innehåll och foto inga bullet">
    <p:spTree>
      <p:nvGrpSpPr>
        <p:cNvPr id="1" name=""/>
        <p:cNvGrpSpPr/>
        <p:nvPr/>
      </p:nvGrpSpPr>
      <p:grpSpPr>
        <a:xfrm>
          <a:off x="0" y="0"/>
          <a:ext cx="0" cy="0"/>
          <a:chOff x="0" y="0"/>
          <a:chExt cx="0" cy="0"/>
        </a:xfrm>
      </p:grpSpPr>
      <p:sp>
        <p:nvSpPr>
          <p:cNvPr id="19" name="Picture Placeholder 2"/>
          <p:cNvSpPr>
            <a:spLocks noGrp="1"/>
          </p:cNvSpPr>
          <p:nvPr>
            <p:ph type="pic" idx="13"/>
          </p:nvPr>
        </p:nvSpPr>
        <p:spPr>
          <a:xfrm>
            <a:off x="5297725" y="1304925"/>
            <a:ext cx="3373200" cy="24011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2" name="Title 1"/>
          <p:cNvSpPr>
            <a:spLocks noGrp="1"/>
          </p:cNvSpPr>
          <p:nvPr>
            <p:ph type="title"/>
          </p:nvPr>
        </p:nvSpPr>
        <p:spPr>
          <a:xfrm>
            <a:off x="486079" y="250504"/>
            <a:ext cx="6529318" cy="614650"/>
          </a:xfrm>
        </p:spPr>
        <p:txBody>
          <a:bodyPr/>
          <a:lstStyle/>
          <a:p>
            <a:r>
              <a:rPr lang="sv-SE" smtClean="0"/>
              <a:t>Klicka här för att ändra format</a:t>
            </a:r>
            <a:endParaRPr lang="sv-SE" dirty="0"/>
          </a:p>
        </p:txBody>
      </p:sp>
      <p:sp>
        <p:nvSpPr>
          <p:cNvPr id="3" name="Content Placeholder 2"/>
          <p:cNvSpPr>
            <a:spLocks noGrp="1"/>
          </p:cNvSpPr>
          <p:nvPr>
            <p:ph idx="1"/>
          </p:nvPr>
        </p:nvSpPr>
        <p:spPr>
          <a:xfrm>
            <a:off x="486079" y="1263253"/>
            <a:ext cx="4558112" cy="3049632"/>
          </a:xfrm>
        </p:spPr>
        <p:txBody>
          <a:bodyPr tIns="36000"/>
          <a:lstStyle>
            <a:lvl1pPr marL="0" indent="0">
              <a:lnSpc>
                <a:spcPct val="90000"/>
              </a:lnSpc>
              <a:buFontTx/>
              <a:buNone/>
              <a:defRPr/>
            </a:lvl1pPr>
            <a:lvl2pPr marL="179388" indent="0">
              <a:lnSpc>
                <a:spcPct val="90000"/>
              </a:lnSpc>
              <a:buFontTx/>
              <a:buNone/>
              <a:defRPr/>
            </a:lvl2pPr>
            <a:lvl3pPr>
              <a:lnSpc>
                <a:spcPct val="90000"/>
              </a:lnSpc>
              <a:defRPr/>
            </a:lvl3pPr>
            <a:lvl4pPr>
              <a:lnSpc>
                <a:spcPct val="90000"/>
              </a:lnSpc>
              <a:defRPr/>
            </a:lvl4pPr>
            <a:lvl5pPr>
              <a:lnSpc>
                <a:spcPct val="90000"/>
              </a:lnSpc>
              <a:defRPr/>
            </a:lvl5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lvl1pPr>
              <a:defRPr>
                <a:solidFill>
                  <a:schemeClr val="accent2"/>
                </a:solidFill>
              </a:defRPr>
            </a:lvl1pPr>
          </a:lstStyle>
          <a:p>
            <a:fld id="{4CD114CB-3C1A-4A9D-9A39-378080B769E4}" type="datetime1">
              <a:rPr lang="sv-SE" smtClean="0">
                <a:solidFill>
                  <a:srgbClr val="33414E"/>
                </a:solidFill>
              </a:rPr>
              <a:pPr/>
              <a:t>2017-05-29</a:t>
            </a:fld>
            <a:endParaRPr lang="sv-SE">
              <a:solidFill>
                <a:srgbClr val="33414E"/>
              </a:solidFill>
            </a:endParaRPr>
          </a:p>
        </p:txBody>
      </p:sp>
      <p:sp>
        <p:nvSpPr>
          <p:cNvPr id="6" name="Slide Number Placeholder 5"/>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cxnSp>
        <p:nvCxnSpPr>
          <p:cNvPr id="7" name="Straight Connector 6"/>
          <p:cNvCxnSpPr/>
          <p:nvPr userDrawn="1"/>
        </p:nvCxnSpPr>
        <p:spPr>
          <a:xfrm>
            <a:off x="-269825"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9825" y="4766252"/>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69825"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424244"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a:off x="424244"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8609090" y="-100652"/>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8609090" y="5256251"/>
            <a:ext cx="123669"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42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1.xml><?xml version="1.0" encoding="utf-8"?>
<p:sldLayout xmlns:a="http://schemas.openxmlformats.org/drawingml/2006/main" xmlns:r="http://schemas.openxmlformats.org/officeDocument/2006/relationships" xmlns:p="http://schemas.openxmlformats.org/presentationml/2006/main" type="titleOnly" preserve="1">
  <p:cSld name="Rubrik">
    <p:spTree>
      <p:nvGrpSpPr>
        <p:cNvPr id="1" name=""/>
        <p:cNvGrpSpPr/>
        <p:nvPr/>
      </p:nvGrpSpPr>
      <p:grpSpPr>
        <a:xfrm>
          <a:off x="0" y="0"/>
          <a:ext cx="0" cy="0"/>
          <a:chOff x="0" y="0"/>
          <a:chExt cx="0" cy="0"/>
        </a:xfrm>
      </p:grpSpPr>
      <p:sp>
        <p:nvSpPr>
          <p:cNvPr id="2" name="Title 1"/>
          <p:cNvSpPr>
            <a:spLocks noGrp="1"/>
          </p:cNvSpPr>
          <p:nvPr>
            <p:ph type="title"/>
          </p:nvPr>
        </p:nvSpPr>
        <p:spPr>
          <a:xfrm>
            <a:off x="486078" y="249618"/>
            <a:ext cx="6546547" cy="614650"/>
          </a:xfrm>
        </p:spPr>
        <p:txBody>
          <a:bodyPr/>
          <a:lstStyle/>
          <a:p>
            <a:r>
              <a:rPr lang="sv-SE" smtClean="0"/>
              <a:t>Klicka här för att ändra format</a:t>
            </a:r>
            <a:endParaRPr lang="sv-SE"/>
          </a:p>
        </p:txBody>
      </p:sp>
      <p:sp>
        <p:nvSpPr>
          <p:cNvPr id="3" name="Date Placeholder 2"/>
          <p:cNvSpPr>
            <a:spLocks noGrp="1"/>
          </p:cNvSpPr>
          <p:nvPr>
            <p:ph type="dt" sz="half" idx="10"/>
          </p:nvPr>
        </p:nvSpPr>
        <p:spPr/>
        <p:txBody>
          <a:bodyPr/>
          <a:lstStyle>
            <a:lvl1pPr>
              <a:defRPr>
                <a:solidFill>
                  <a:schemeClr val="accent2"/>
                </a:solidFill>
              </a:defRPr>
            </a:lvl1pPr>
          </a:lstStyle>
          <a:p>
            <a:fld id="{9243E5EA-BCAB-40E2-826C-55D019F15F3F}" type="datetime1">
              <a:rPr lang="sv-SE" smtClean="0">
                <a:solidFill>
                  <a:srgbClr val="33414E"/>
                </a:solidFill>
              </a:rPr>
              <a:pPr/>
              <a:t>2017-05-29</a:t>
            </a:fld>
            <a:endParaRPr lang="sv-SE" dirty="0">
              <a:solidFill>
                <a:srgbClr val="33414E"/>
              </a:solidFill>
            </a:endParaRPr>
          </a:p>
        </p:txBody>
      </p:sp>
      <p:sp>
        <p:nvSpPr>
          <p:cNvPr id="5" name="Slide Number Placeholder 4"/>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427005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accent2"/>
                </a:solidFill>
              </a:defRPr>
            </a:lvl1pPr>
          </a:lstStyle>
          <a:p>
            <a:fld id="{BFE3856A-5690-4DF3-91BC-B3AD6C24ACB6}" type="datetime1">
              <a:rPr lang="sv-SE" smtClean="0">
                <a:solidFill>
                  <a:srgbClr val="33414E"/>
                </a:solidFill>
              </a:rPr>
              <a:pPr/>
              <a:t>2017-05-29</a:t>
            </a:fld>
            <a:endParaRPr lang="sv-SE" dirty="0">
              <a:solidFill>
                <a:srgbClr val="33414E"/>
              </a:solidFill>
            </a:endParaRPr>
          </a:p>
        </p:txBody>
      </p:sp>
      <p:sp>
        <p:nvSpPr>
          <p:cNvPr id="4" name="Slide Number Placeholder 3"/>
          <p:cNvSpPr>
            <a:spLocks noGrp="1"/>
          </p:cNvSpPr>
          <p:nvPr>
            <p:ph type="sldNum" sz="quarter" idx="12"/>
          </p:nvPr>
        </p:nvSpPr>
        <p:spPr/>
        <p:txBody>
          <a:bodyPr/>
          <a:lstStyle/>
          <a:p>
            <a:fld id="{5718465E-2E6A-4310-8AAC-7D6E13D1D673}" type="slidenum">
              <a:rPr lang="sv-SE" smtClean="0">
                <a:solidFill>
                  <a:srgbClr val="33414E"/>
                </a:solidFill>
              </a:rPr>
              <a:pPr/>
              <a:t>‹#›</a:t>
            </a:fld>
            <a:endParaRPr lang="sv-SE">
              <a:solidFill>
                <a:srgbClr val="33414E"/>
              </a:solidFill>
            </a:endParaRPr>
          </a:p>
        </p:txBody>
      </p:sp>
    </p:spTree>
    <p:extLst>
      <p:ext uri="{BB962C8B-B14F-4D97-AF65-F5344CB8AC3E}">
        <p14:creationId xmlns:p14="http://schemas.microsoft.com/office/powerpoint/2010/main" val="280593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3.xml><?xml version="1.0" encoding="utf-8"?>
<p:sldLayout xmlns:a="http://schemas.openxmlformats.org/drawingml/2006/main" xmlns:r="http://schemas.openxmlformats.org/officeDocument/2006/relationships" xmlns:p="http://schemas.openxmlformats.org/presentationml/2006/main" userDrawn="1">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8"/>
            <a:ext cx="8497092" cy="462341"/>
          </a:xfrm>
        </p:spPr>
        <p:txBody>
          <a:bodyPr anchor="ctr" anchorCtr="0">
            <a:noAutofit/>
          </a:bodyPr>
          <a:lstStyle>
            <a:lvl1pPr>
              <a:lnSpc>
                <a:spcPct val="100000"/>
              </a:lnSpc>
              <a:defRPr>
                <a:solidFill>
                  <a:schemeClr val="tx1"/>
                </a:solidFill>
              </a:defRPr>
            </a:lvl1pPr>
          </a:lstStyle>
          <a:p>
            <a:r>
              <a:rPr lang="de-DE" dirty="0" smtClean="0"/>
              <a:t>Titelmasterformat durch Klicken bearbeiten</a:t>
            </a:r>
            <a:endParaRPr lang="de-DE" dirty="0"/>
          </a:p>
        </p:txBody>
      </p:sp>
      <p:sp>
        <p:nvSpPr>
          <p:cNvPr id="4" name="Fußzeilenplatzhalter 3"/>
          <p:cNvSpPr>
            <a:spLocks noGrp="1"/>
          </p:cNvSpPr>
          <p:nvPr>
            <p:ph type="ftr" sz="quarter" idx="11"/>
          </p:nvPr>
        </p:nvSpPr>
        <p:spPr>
          <a:xfrm>
            <a:off x="2457451" y="4767266"/>
            <a:ext cx="4229894" cy="273844"/>
          </a:xfrm>
          <a:prstGeom prst="rect">
            <a:avLst/>
          </a:prstGeom>
        </p:spPr>
        <p:txBody>
          <a:bodyPr/>
          <a:lstStyle>
            <a:lvl1pPr>
              <a:defRPr>
                <a:solidFill>
                  <a:schemeClr val="tx1"/>
                </a:solidFill>
              </a:defRPr>
            </a:lvl1pPr>
          </a:lstStyle>
          <a:p>
            <a:pPr defTabSz="914400"/>
            <a:endParaRPr lang="de-DE" sz="1800" dirty="0">
              <a:solidFill>
                <a:prstClr val="black"/>
              </a:solidFill>
            </a:endParaRPr>
          </a:p>
        </p:txBody>
      </p:sp>
      <p:sp>
        <p:nvSpPr>
          <p:cNvPr id="5" name="Foliennummernplatzhalter 4"/>
          <p:cNvSpPr>
            <a:spLocks noGrp="1"/>
          </p:cNvSpPr>
          <p:nvPr>
            <p:ph type="sldNum" sz="quarter" idx="12"/>
          </p:nvPr>
        </p:nvSpPr>
        <p:spPr/>
        <p:txBody>
          <a:bodyPr/>
          <a:lstStyle>
            <a:lvl1pPr>
              <a:defRPr>
                <a:solidFill>
                  <a:schemeClr val="tx1"/>
                </a:solidFill>
              </a:defRPr>
            </a:lvl1pPr>
          </a:lstStyle>
          <a:p>
            <a:fld id="{9DC1E638-3F78-4E0D-883A-B278700C48C0}" type="slidenum">
              <a:rPr lang="de-DE" smtClean="0">
                <a:solidFill>
                  <a:prstClr val="black"/>
                </a:solidFill>
              </a:rPr>
              <a:pPr/>
              <a:t>‹#›</a:t>
            </a:fld>
            <a:endParaRPr lang="de-DE" dirty="0">
              <a:solidFill>
                <a:prstClr val="black"/>
              </a:solidFill>
            </a:endParaRPr>
          </a:p>
        </p:txBody>
      </p:sp>
      <p:sp>
        <p:nvSpPr>
          <p:cNvPr id="9" name="Textplatzhalter 7"/>
          <p:cNvSpPr>
            <a:spLocks noGrp="1"/>
          </p:cNvSpPr>
          <p:nvPr>
            <p:ph type="body" sz="quarter" idx="13"/>
          </p:nvPr>
        </p:nvSpPr>
        <p:spPr>
          <a:xfrm>
            <a:off x="323852" y="641246"/>
            <a:ext cx="8496300" cy="252183"/>
          </a:xfrm>
        </p:spPr>
        <p:txBody>
          <a:bodyPr lIns="0" tIns="0" rIns="0" bIns="0" anchor="t" anchorCtr="0">
            <a:noAutofit/>
          </a:bodyPr>
          <a:lstStyle>
            <a:lvl1pPr>
              <a:buNone/>
              <a:defRPr sz="1846">
                <a:solidFill>
                  <a:schemeClr val="tx1"/>
                </a:solidFill>
              </a:defRPr>
            </a:lvl1pPr>
          </a:lstStyle>
          <a:p>
            <a:pPr lvl="0"/>
            <a:r>
              <a:rPr lang="de-DE" dirty="0" smtClean="0"/>
              <a:t>Textmasterformate durch Klicken bearbeiten</a:t>
            </a:r>
          </a:p>
        </p:txBody>
      </p:sp>
    </p:spTree>
    <p:extLst>
      <p:ext uri="{BB962C8B-B14F-4D97-AF65-F5344CB8AC3E}">
        <p14:creationId xmlns:p14="http://schemas.microsoft.com/office/powerpoint/2010/main" val="146120979"/>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78905"/>
            <a:ext cx="8497092" cy="462341"/>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a:xfrm>
            <a:off x="323849" y="4767263"/>
            <a:ext cx="2133600" cy="273844"/>
          </a:xfrm>
          <a:prstGeom prst="rect">
            <a:avLst/>
          </a:prstGeom>
        </p:spPr>
        <p:txBody>
          <a:bodyPr/>
          <a:lstStyle/>
          <a:p>
            <a:fld id="{E373F149-83C4-4179-9681-702531CCFDAC}" type="datetimeFigureOut">
              <a:rPr lang="de-DE" smtClean="0">
                <a:solidFill>
                  <a:srgbClr val="33414E"/>
                </a:solidFill>
              </a:rPr>
              <a:pPr/>
              <a:t>29.05.2017</a:t>
            </a:fld>
            <a:endParaRPr lang="de-DE">
              <a:solidFill>
                <a:srgbClr val="33414E"/>
              </a:solidFill>
            </a:endParaRPr>
          </a:p>
        </p:txBody>
      </p:sp>
      <p:sp>
        <p:nvSpPr>
          <p:cNvPr id="4" name="Fußzeilenplatzhalter 3"/>
          <p:cNvSpPr>
            <a:spLocks noGrp="1"/>
          </p:cNvSpPr>
          <p:nvPr>
            <p:ph type="ftr" sz="quarter" idx="11"/>
          </p:nvPr>
        </p:nvSpPr>
        <p:spPr>
          <a:xfrm>
            <a:off x="2457449" y="4767263"/>
            <a:ext cx="4229894" cy="273844"/>
          </a:xfrm>
          <a:prstGeom prst="rect">
            <a:avLst/>
          </a:prstGeom>
        </p:spPr>
        <p:txBody>
          <a:bodyPr/>
          <a:lstStyle/>
          <a:p>
            <a:pPr defTabSz="914400"/>
            <a:endParaRPr lang="de-DE" sz="1800">
              <a:solidFill>
                <a:prstClr val="black"/>
              </a:solidFill>
            </a:endParaRPr>
          </a:p>
        </p:txBody>
      </p:sp>
      <p:sp>
        <p:nvSpPr>
          <p:cNvPr id="5" name="Foliennummernplatzhalter 4"/>
          <p:cNvSpPr>
            <a:spLocks noGrp="1"/>
          </p:cNvSpPr>
          <p:nvPr>
            <p:ph type="sldNum" sz="quarter" idx="12"/>
          </p:nvPr>
        </p:nvSpPr>
        <p:spPr/>
        <p:txBody>
          <a:bodyPr/>
          <a:lstStyle/>
          <a:p>
            <a:fld id="{9DC1E638-3F78-4E0D-883A-B278700C48C0}" type="slidenum">
              <a:rPr lang="de-DE" smtClean="0">
                <a:solidFill>
                  <a:srgbClr val="33414E"/>
                </a:solidFill>
              </a:rPr>
              <a:pPr/>
              <a:t>‹#›</a:t>
            </a:fld>
            <a:endParaRPr lang="de-DE">
              <a:solidFill>
                <a:srgbClr val="33414E"/>
              </a:solidFill>
            </a:endParaRPr>
          </a:p>
        </p:txBody>
      </p:sp>
      <p:sp>
        <p:nvSpPr>
          <p:cNvPr id="9" name="Textplatzhalter 7"/>
          <p:cNvSpPr>
            <a:spLocks noGrp="1"/>
          </p:cNvSpPr>
          <p:nvPr>
            <p:ph type="body" sz="quarter" idx="13"/>
          </p:nvPr>
        </p:nvSpPr>
        <p:spPr>
          <a:xfrm>
            <a:off x="323850" y="641246"/>
            <a:ext cx="8496300" cy="252183"/>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p14="http://schemas.microsoft.com/office/powerpoint/2010/main" val="1872175002"/>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preserve="1" userDrawn="1">
  <p:cSld name="Startbild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in hemservice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l="-174"/>
          <a:stretch/>
        </p:blipFill>
        <p:spPr>
          <a:xfrm>
            <a:off x="-12829" y="1026135"/>
            <a:ext cx="9169400" cy="4117365"/>
          </a:xfrm>
          <a:prstGeom prst="rect">
            <a:avLst/>
          </a:prstGeom>
        </p:spPr>
      </p:pic>
      <p:sp>
        <p:nvSpPr>
          <p:cNvPr id="15" name="textruta 5"/>
          <p:cNvSpPr txBox="1"/>
          <p:nvPr userDrawn="1"/>
        </p:nvSpPr>
        <p:spPr>
          <a:xfrm>
            <a:off x="0" y="4649789"/>
            <a:ext cx="328427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Din Hemservice i Boden</a:t>
            </a:r>
            <a:endParaRPr lang="sv-SE" sz="1000" b="1" dirty="0">
              <a:solidFill>
                <a:srgbClr val="FFFFFF"/>
              </a:solidFill>
              <a:cs typeface="Arial"/>
            </a:endParaRPr>
          </a:p>
        </p:txBody>
      </p:sp>
    </p:spTree>
    <p:extLst>
      <p:ext uri="{BB962C8B-B14F-4D97-AF65-F5344CB8AC3E}">
        <p14:creationId xmlns:p14="http://schemas.microsoft.com/office/powerpoint/2010/main" val="184415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6.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cxnSp>
        <p:nvCxnSpPr>
          <p:cNvPr id="8" name="Straight Connector 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9" name="TextBox 8"/>
          <p:cNvSpPr txBox="1"/>
          <p:nvPr userDrawn="1"/>
        </p:nvSpPr>
        <p:spPr>
          <a:xfrm>
            <a:off x="-2611532" y="0"/>
            <a:ext cx="2488695" cy="1477328"/>
          </a:xfrm>
          <a:prstGeom prst="rect">
            <a:avLst/>
          </a:prstGeom>
          <a:noFill/>
        </p:spPr>
        <p:txBody>
          <a:bodyPr wrap="none" rtlCol="0">
            <a:spAutoFit/>
          </a:bodyPr>
          <a:lstStyle/>
          <a:p>
            <a:pPr defTabSz="914400"/>
            <a:r>
              <a:rPr lang="sv-SE" sz="1800" b="1" dirty="0" smtClean="0">
                <a:solidFill>
                  <a:srgbClr val="FFFFFF">
                    <a:lumMod val="50000"/>
                  </a:srgbClr>
                </a:solidFill>
              </a:rPr>
              <a:t>Startbild 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duroc rail lulea (1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3"/>
            <a:ext cx="9144000" cy="4104538"/>
          </a:xfrm>
          <a:prstGeom prst="rect">
            <a:avLst/>
          </a:prstGeom>
        </p:spPr>
      </p:pic>
      <p:sp>
        <p:nvSpPr>
          <p:cNvPr id="16" name="textruta 3"/>
          <p:cNvSpPr txBox="1"/>
          <p:nvPr userDrawn="1"/>
        </p:nvSpPr>
        <p:spPr>
          <a:xfrm>
            <a:off x="-1" y="4649789"/>
            <a:ext cx="2895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Duroc</a:t>
            </a:r>
            <a:r>
              <a:rPr lang="sv-SE" sz="1000" b="1" dirty="0" smtClean="0">
                <a:solidFill>
                  <a:srgbClr val="FFFFFF"/>
                </a:solidFill>
                <a:cs typeface="Arial"/>
              </a:rPr>
              <a:t> </a:t>
            </a:r>
            <a:r>
              <a:rPr lang="sv-SE" sz="1000" b="1" dirty="0" err="1" smtClean="0">
                <a:solidFill>
                  <a:srgbClr val="FFFFFF"/>
                </a:solidFill>
                <a:cs typeface="Arial"/>
              </a:rPr>
              <a:t>Rail</a:t>
            </a:r>
            <a:r>
              <a:rPr lang="sv-SE" sz="1000" b="1" dirty="0" smtClean="0">
                <a:solidFill>
                  <a:srgbClr val="FFFFFF"/>
                </a:solidFill>
                <a:cs typeface="Arial"/>
              </a:rPr>
              <a:t> i Luleå</a:t>
            </a:r>
            <a:endParaRPr lang="sv-SE" sz="1000" b="1" dirty="0">
              <a:solidFill>
                <a:srgbClr val="FFFFFF"/>
              </a:solidFill>
              <a:cs typeface="Arial"/>
            </a:endParaRPr>
          </a:p>
        </p:txBody>
      </p:sp>
    </p:spTree>
    <p:extLst>
      <p:ext uri="{BB962C8B-B14F-4D97-AF65-F5344CB8AC3E}">
        <p14:creationId xmlns:p14="http://schemas.microsoft.com/office/powerpoint/2010/main" val="16706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7.xml><?xml version="1.0" encoding="utf-8"?>
<p:sldLayout xmlns:a="http://schemas.openxmlformats.org/drawingml/2006/main" xmlns:r="http://schemas.openxmlformats.org/officeDocument/2006/relationships" xmlns:p="http://schemas.openxmlformats.org/presentationml/2006/main" preserve="1" userDrawn="1">
  <p:cSld name="Startbild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ICA Maxi Kumla 403.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0" y="4649789"/>
            <a:ext cx="2860908"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ICA Maxi i Kumla</a:t>
            </a:r>
            <a:endParaRPr lang="sv-SE" sz="1000" b="1" dirty="0">
              <a:solidFill>
                <a:srgbClr val="FFFFFF"/>
              </a:solidFill>
              <a:cs typeface="Arial"/>
            </a:endParaRPr>
          </a:p>
        </p:txBody>
      </p:sp>
    </p:spTree>
    <p:extLst>
      <p:ext uri="{BB962C8B-B14F-4D97-AF65-F5344CB8AC3E}">
        <p14:creationId xmlns:p14="http://schemas.microsoft.com/office/powerpoint/2010/main" val="26138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8.xml><?xml version="1.0" encoding="utf-8"?>
<p:sldLayout xmlns:a="http://schemas.openxmlformats.org/drawingml/2006/main" xmlns:r="http://schemas.openxmlformats.org/officeDocument/2006/relationships" xmlns:p="http://schemas.openxmlformats.org/presentationml/2006/main" preserve="1" userDrawn="1">
  <p:cSld name="Startbild 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grönlunds orgelbyggeri (1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9"/>
            <a:ext cx="4182316"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Grönlunds Orgelbyggeri i Gammelstad</a:t>
            </a:r>
            <a:endParaRPr lang="sv-SE" sz="1000" b="1" dirty="0">
              <a:solidFill>
                <a:srgbClr val="FFFFFF"/>
              </a:solidFill>
              <a:cs typeface="Arial"/>
            </a:endParaRPr>
          </a:p>
        </p:txBody>
      </p:sp>
    </p:spTree>
    <p:extLst>
      <p:ext uri="{BB962C8B-B14F-4D97-AF65-F5344CB8AC3E}">
        <p14:creationId xmlns:p14="http://schemas.microsoft.com/office/powerpoint/2010/main" val="308932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9.xml><?xml version="1.0" encoding="utf-8"?>
<p:sldLayout xmlns:a="http://schemas.openxmlformats.org/drawingml/2006/main" xmlns:r="http://schemas.openxmlformats.org/officeDocument/2006/relationships" xmlns:p="http://schemas.openxmlformats.org/presentationml/2006/main" preserve="1" userDrawn="1">
  <p:cSld name="Startbild 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lindbäcks bygg (1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3"/>
          <p:cNvSpPr txBox="1"/>
          <p:nvPr userDrawn="1"/>
        </p:nvSpPr>
        <p:spPr>
          <a:xfrm>
            <a:off x="0" y="4649788"/>
            <a:ext cx="3207296"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Lindbäcks Bygg i Piteå</a:t>
            </a:r>
            <a:endParaRPr lang="sv-SE" sz="1000" b="1" dirty="0">
              <a:solidFill>
                <a:srgbClr val="FFFFFF"/>
              </a:solidFill>
              <a:cs typeface="Arial"/>
            </a:endParaRPr>
          </a:p>
        </p:txBody>
      </p:sp>
    </p:spTree>
    <p:extLst>
      <p:ext uri="{BB962C8B-B14F-4D97-AF65-F5344CB8AC3E}">
        <p14:creationId xmlns:p14="http://schemas.microsoft.com/office/powerpoint/2010/main" val="267950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173776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0.xml><?xml version="1.0" encoding="utf-8"?>
<p:sldLayout xmlns:a="http://schemas.openxmlformats.org/drawingml/2006/main" xmlns:r="http://schemas.openxmlformats.org/officeDocument/2006/relationships" xmlns:p="http://schemas.openxmlformats.org/presentationml/2006/main" preserve="1" userDrawn="1">
  <p:cSld name="Startbild 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nya läroverket luleå (30).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5"/>
          <p:cNvSpPr txBox="1"/>
          <p:nvPr userDrawn="1"/>
        </p:nvSpPr>
        <p:spPr>
          <a:xfrm>
            <a:off x="-1" y="4649788"/>
            <a:ext cx="3155980"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Nya Läroverket i Luleå</a:t>
            </a:r>
            <a:endParaRPr lang="sv-SE" sz="1000" b="1" dirty="0">
              <a:solidFill>
                <a:srgbClr val="FFFFFF"/>
              </a:solidFill>
              <a:cs typeface="Arial"/>
            </a:endParaRPr>
          </a:p>
        </p:txBody>
      </p:sp>
    </p:spTree>
    <p:extLst>
      <p:ext uri="{BB962C8B-B14F-4D97-AF65-F5344CB8AC3E}">
        <p14:creationId xmlns:p14="http://schemas.microsoft.com/office/powerpoint/2010/main" val="315745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1.xml><?xml version="1.0" encoding="utf-8"?>
<p:sldLayout xmlns:a="http://schemas.openxmlformats.org/drawingml/2006/main" xmlns:r="http://schemas.openxmlformats.org/officeDocument/2006/relationships" xmlns:p="http://schemas.openxmlformats.org/presentationml/2006/main" preserve="1" userDrawn="1">
  <p:cSld name="Startbild 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4" name="Title Placeholder 1"/>
          <p:cNvSpPr>
            <a:spLocks noGrp="1"/>
          </p:cNvSpPr>
          <p:nvPr>
            <p:ph type="title"/>
          </p:nvPr>
        </p:nvSpPr>
        <p:spPr>
          <a:xfrm>
            <a:off x="486078" y="249618"/>
            <a:ext cx="6511881"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Bildobjekt 12" descr="polaris Bod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5" name="textruta 3"/>
          <p:cNvSpPr txBox="1"/>
          <p:nvPr userDrawn="1"/>
        </p:nvSpPr>
        <p:spPr>
          <a:xfrm>
            <a:off x="-1" y="4649788"/>
            <a:ext cx="2732617"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Polaris i Boden</a:t>
            </a:r>
            <a:endParaRPr lang="sv-SE" sz="1000" b="1" dirty="0">
              <a:solidFill>
                <a:srgbClr val="FFFFFF"/>
              </a:solidFill>
              <a:cs typeface="Arial"/>
            </a:endParaRPr>
          </a:p>
        </p:txBody>
      </p:sp>
    </p:spTree>
    <p:extLst>
      <p:ext uri="{BB962C8B-B14F-4D97-AF65-F5344CB8AC3E}">
        <p14:creationId xmlns:p14="http://schemas.microsoft.com/office/powerpoint/2010/main" val="37476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2.xml><?xml version="1.0" encoding="utf-8"?>
<p:sldLayout xmlns:a="http://schemas.openxmlformats.org/drawingml/2006/main" xmlns:r="http://schemas.openxmlformats.org/officeDocument/2006/relationships" xmlns:p="http://schemas.openxmlformats.org/presentationml/2006/main" preserve="1" userDrawn="1">
  <p:cSld name="Startbild 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Bildobjekt 13" descr="stormtrivs jönköping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5" name="textruta 5"/>
          <p:cNvSpPr txBox="1"/>
          <p:nvPr userDrawn="1"/>
        </p:nvSpPr>
        <p:spPr>
          <a:xfrm>
            <a:off x="-1" y="4649788"/>
            <a:ext cx="32040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Stormtrivs i Jönköping</a:t>
            </a:r>
            <a:endParaRPr lang="sv-SE" sz="1000" b="1" dirty="0">
              <a:solidFill>
                <a:srgbClr val="FFFFFF"/>
              </a:solidFill>
              <a:cs typeface="Arial"/>
            </a:endParaRPr>
          </a:p>
        </p:txBody>
      </p:sp>
    </p:spTree>
    <p:extLst>
      <p:ext uri="{BB962C8B-B14F-4D97-AF65-F5344CB8AC3E}">
        <p14:creationId xmlns:p14="http://schemas.microsoft.com/office/powerpoint/2010/main" val="193132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3.xml><?xml version="1.0" encoding="utf-8"?>
<p:sldLayout xmlns:a="http://schemas.openxmlformats.org/drawingml/2006/main" xmlns:r="http://schemas.openxmlformats.org/officeDocument/2006/relationships" xmlns:p="http://schemas.openxmlformats.org/presentationml/2006/main" preserve="1" userDrawn="1">
  <p:cSld name="Startbild 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akab AB Kumla 291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1788"/>
            <a:ext cx="9144000" cy="4091712"/>
          </a:xfrm>
          <a:prstGeom prst="rect">
            <a:avLst/>
          </a:prstGeom>
        </p:spPr>
      </p:pic>
      <p:sp>
        <p:nvSpPr>
          <p:cNvPr id="14" name="textruta 5"/>
          <p:cNvSpPr txBox="1"/>
          <p:nvPr userDrawn="1"/>
        </p:nvSpPr>
        <p:spPr>
          <a:xfrm>
            <a:off x="-1" y="4649788"/>
            <a:ext cx="2668471"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Sakab i Kumla</a:t>
            </a:r>
            <a:endParaRPr lang="sv-SE" sz="1000" b="1" dirty="0">
              <a:solidFill>
                <a:srgbClr val="FFFFFF"/>
              </a:solidFill>
              <a:cs typeface="Arial"/>
            </a:endParaRPr>
          </a:p>
        </p:txBody>
      </p:sp>
    </p:spTree>
    <p:extLst>
      <p:ext uri="{BB962C8B-B14F-4D97-AF65-F5344CB8AC3E}">
        <p14:creationId xmlns:p14="http://schemas.microsoft.com/office/powerpoint/2010/main" val="2879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4.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15110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5.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162752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6.xml><?xml version="1.0" encoding="utf-8"?>
<p:sldLayout xmlns:a="http://schemas.openxmlformats.org/drawingml/2006/main" xmlns:r="http://schemas.openxmlformats.org/officeDocument/2006/relationships" xmlns:p="http://schemas.openxmlformats.org/presentationml/2006/main" preserve="1" userDrawn="1">
  <p:cSld name="Startbild 1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henrix grafiska (1)_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1"/>
            <a:ext cx="9144000" cy="4102100"/>
          </a:xfrm>
          <a:prstGeom prst="rect">
            <a:avLst/>
          </a:prstGeom>
        </p:spPr>
      </p:pic>
      <p:sp>
        <p:nvSpPr>
          <p:cNvPr id="9" name="textruta 5"/>
          <p:cNvSpPr txBox="1"/>
          <p:nvPr userDrawn="1"/>
        </p:nvSpPr>
        <p:spPr>
          <a:xfrm>
            <a:off x="-1" y="4649788"/>
            <a:ext cx="35052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Henrix</a:t>
            </a:r>
            <a:r>
              <a:rPr lang="sv-SE" sz="1000" b="1" dirty="0" smtClean="0">
                <a:solidFill>
                  <a:srgbClr val="FFFFFF"/>
                </a:solidFill>
                <a:cs typeface="Arial"/>
              </a:rPr>
              <a:t> Grafiska i Huskvarna</a:t>
            </a:r>
            <a:endParaRPr lang="sv-SE" sz="1000" b="1" dirty="0">
              <a:solidFill>
                <a:srgbClr val="FFFFFF"/>
              </a:solidFill>
              <a:cs typeface="Arial"/>
            </a:endParaRPr>
          </a:p>
        </p:txBody>
      </p:sp>
    </p:spTree>
    <p:extLst>
      <p:ext uri="{BB962C8B-B14F-4D97-AF65-F5344CB8AC3E}">
        <p14:creationId xmlns:p14="http://schemas.microsoft.com/office/powerpoint/2010/main" val="289585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7.xml><?xml version="1.0" encoding="utf-8"?>
<p:sldLayout xmlns:a="http://schemas.openxmlformats.org/drawingml/2006/main" xmlns:r="http://schemas.openxmlformats.org/officeDocument/2006/relationships" xmlns:p="http://schemas.openxmlformats.org/presentationml/2006/main" preserve="1" userDrawn="1">
  <p:cSld name="Startbild 1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MillCon_Kumla 197 copy.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4" name="textruta 6"/>
          <p:cNvSpPr txBox="1"/>
          <p:nvPr userDrawn="1"/>
        </p:nvSpPr>
        <p:spPr>
          <a:xfrm>
            <a:off x="-1" y="4649788"/>
            <a:ext cx="27686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MillCon</a:t>
            </a:r>
            <a:r>
              <a:rPr lang="sv-SE" sz="1000" b="1" dirty="0" smtClean="0">
                <a:solidFill>
                  <a:srgbClr val="FFFFFF"/>
                </a:solidFill>
                <a:cs typeface="Arial"/>
              </a:rPr>
              <a:t> i Kumla</a:t>
            </a:r>
            <a:endParaRPr lang="sv-SE" sz="1000" b="1" dirty="0">
              <a:solidFill>
                <a:srgbClr val="FFFFFF"/>
              </a:solidFill>
              <a:cs typeface="Arial"/>
            </a:endParaRPr>
          </a:p>
        </p:txBody>
      </p:sp>
    </p:spTree>
    <p:extLst>
      <p:ext uri="{BB962C8B-B14F-4D97-AF65-F5344CB8AC3E}">
        <p14:creationId xmlns:p14="http://schemas.microsoft.com/office/powerpoint/2010/main" val="420751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8.xml><?xml version="1.0" encoding="utf-8"?>
<p:sldLayout xmlns:a="http://schemas.openxmlformats.org/drawingml/2006/main" xmlns:r="http://schemas.openxmlformats.org/officeDocument/2006/relationships" xmlns:p="http://schemas.openxmlformats.org/presentationml/2006/main" preserve="1" userDrawn="1">
  <p:cSld name="Startbild 1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yggmastarn-02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0861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Byggmästar'n</a:t>
            </a:r>
            <a:r>
              <a:rPr lang="sv-SE" sz="1000" b="1" dirty="0" smtClean="0">
                <a:solidFill>
                  <a:srgbClr val="FFFFFF"/>
                </a:solidFill>
                <a:cs typeface="Arial"/>
              </a:rPr>
              <a:t> i Skåne</a:t>
            </a:r>
            <a:endParaRPr lang="sv-SE" sz="1000" b="1" dirty="0">
              <a:solidFill>
                <a:srgbClr val="FFFFFF"/>
              </a:solidFill>
              <a:cs typeface="Arial"/>
            </a:endParaRPr>
          </a:p>
        </p:txBody>
      </p:sp>
    </p:spTree>
    <p:extLst>
      <p:ext uri="{BB962C8B-B14F-4D97-AF65-F5344CB8AC3E}">
        <p14:creationId xmlns:p14="http://schemas.microsoft.com/office/powerpoint/2010/main" val="288028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9.xml><?xml version="1.0" encoding="utf-8"?>
<p:sldLayout xmlns:a="http://schemas.openxmlformats.org/drawingml/2006/main" xmlns:r="http://schemas.openxmlformats.org/officeDocument/2006/relationships" xmlns:p="http://schemas.openxmlformats.org/presentationml/2006/main" preserve="1" userDrawn="1">
  <p:cSld name="Startbild 1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delikatessen-129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099"/>
            <a:ext cx="9144000" cy="4089401"/>
          </a:xfrm>
          <a:prstGeom prst="rect">
            <a:avLst/>
          </a:prstGeom>
        </p:spPr>
      </p:pic>
      <p:sp>
        <p:nvSpPr>
          <p:cNvPr id="14" name="textruta 5"/>
          <p:cNvSpPr txBox="1"/>
          <p:nvPr userDrawn="1"/>
        </p:nvSpPr>
        <p:spPr>
          <a:xfrm>
            <a:off x="-3" y="4649788"/>
            <a:ext cx="3060703"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Delikatessen i Malmö</a:t>
            </a:r>
            <a:endParaRPr lang="sv-SE" sz="1000" b="1" dirty="0">
              <a:solidFill>
                <a:srgbClr val="FFFFFF"/>
              </a:solidFill>
              <a:cs typeface="Arial"/>
            </a:endParaRPr>
          </a:p>
        </p:txBody>
      </p:sp>
    </p:spTree>
    <p:extLst>
      <p:ext uri="{BB962C8B-B14F-4D97-AF65-F5344CB8AC3E}">
        <p14:creationId xmlns:p14="http://schemas.microsoft.com/office/powerpoint/2010/main" val="34599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rtbild 1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Bonvings skor (1).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40"/>
          </a:xfrm>
          <a:prstGeom prst="rect">
            <a:avLst/>
          </a:prstGeom>
        </p:spPr>
      </p:pic>
      <p:sp>
        <p:nvSpPr>
          <p:cNvPr id="14" name="textruta 3"/>
          <p:cNvSpPr txBox="1"/>
          <p:nvPr userDrawn="1"/>
        </p:nvSpPr>
        <p:spPr>
          <a:xfrm>
            <a:off x="-1" y="4649789"/>
            <a:ext cx="3258613"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Bonvings</a:t>
            </a:r>
            <a:r>
              <a:rPr lang="sv-SE" sz="1000" b="1" dirty="0" smtClean="0">
                <a:solidFill>
                  <a:srgbClr val="FFFFFF"/>
                </a:solidFill>
                <a:cs typeface="Arial"/>
              </a:rPr>
              <a:t> Skor i Nässjö</a:t>
            </a:r>
            <a:endParaRPr lang="sv-SE" sz="1000" b="1" dirty="0">
              <a:solidFill>
                <a:srgbClr val="FFFFFF"/>
              </a:solidFill>
              <a:cs typeface="Arial"/>
            </a:endParaRPr>
          </a:p>
        </p:txBody>
      </p:sp>
    </p:spTree>
    <p:extLst>
      <p:ext uri="{BB962C8B-B14F-4D97-AF65-F5344CB8AC3E}">
        <p14:creationId xmlns:p14="http://schemas.microsoft.com/office/powerpoint/2010/main" val="103554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0.xml><?xml version="1.0" encoding="utf-8"?>
<p:sldLayout xmlns:a="http://schemas.openxmlformats.org/drawingml/2006/main" xmlns:r="http://schemas.openxmlformats.org/officeDocument/2006/relationships" xmlns:p="http://schemas.openxmlformats.org/presentationml/2006/main" preserve="1" userDrawn="1">
  <p:cSld name="Startbild 1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ngelholmsglass-035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16000"/>
            <a:ext cx="9144000" cy="4127500"/>
          </a:xfrm>
          <a:prstGeom prst="rect">
            <a:avLst/>
          </a:prstGeom>
        </p:spPr>
      </p:pic>
      <p:sp>
        <p:nvSpPr>
          <p:cNvPr id="14" name="textruta 3"/>
          <p:cNvSpPr txBox="1"/>
          <p:nvPr userDrawn="1"/>
        </p:nvSpPr>
        <p:spPr>
          <a:xfrm>
            <a:off x="-2" y="4649788"/>
            <a:ext cx="3606802"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Engelholmsglass</a:t>
            </a:r>
            <a:r>
              <a:rPr lang="sv-SE" sz="1000" b="1" dirty="0" smtClean="0">
                <a:solidFill>
                  <a:srgbClr val="FFFFFF"/>
                </a:solidFill>
                <a:cs typeface="Arial"/>
              </a:rPr>
              <a:t> i Ängelholm</a:t>
            </a:r>
            <a:endParaRPr lang="sv-SE" sz="1000" b="1" dirty="0">
              <a:solidFill>
                <a:srgbClr val="FFFFFF"/>
              </a:solidFill>
              <a:cs typeface="Arial"/>
            </a:endParaRPr>
          </a:p>
        </p:txBody>
      </p:sp>
    </p:spTree>
    <p:extLst>
      <p:ext uri="{BB962C8B-B14F-4D97-AF65-F5344CB8AC3E}">
        <p14:creationId xmlns:p14="http://schemas.microsoft.com/office/powerpoint/2010/main" val="217839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1.xml><?xml version="1.0" encoding="utf-8"?>
<p:sldLayout xmlns:a="http://schemas.openxmlformats.org/drawingml/2006/main" xmlns:r="http://schemas.openxmlformats.org/officeDocument/2006/relationships" xmlns:p="http://schemas.openxmlformats.org/presentationml/2006/main" preserve="1" userDrawn="1">
  <p:cSld name="Startbild 1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fremlab-104-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5"/>
          <p:cNvSpPr txBox="1"/>
          <p:nvPr userDrawn="1"/>
        </p:nvSpPr>
        <p:spPr>
          <a:xfrm>
            <a:off x="-1" y="4649788"/>
            <a:ext cx="31369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Fremlab</a:t>
            </a:r>
            <a:r>
              <a:rPr lang="sv-SE" sz="1000" b="1" dirty="0" smtClean="0">
                <a:solidFill>
                  <a:srgbClr val="FFFFFF"/>
                </a:solidFill>
                <a:cs typeface="Arial"/>
              </a:rPr>
              <a:t> i Helsingborg</a:t>
            </a:r>
            <a:endParaRPr lang="sv-SE" sz="1000" b="1" dirty="0">
              <a:solidFill>
                <a:srgbClr val="FFFFFF"/>
              </a:solidFill>
              <a:cs typeface="Arial"/>
            </a:endParaRPr>
          </a:p>
        </p:txBody>
      </p:sp>
    </p:spTree>
    <p:extLst>
      <p:ext uri="{BB962C8B-B14F-4D97-AF65-F5344CB8AC3E}">
        <p14:creationId xmlns:p14="http://schemas.microsoft.com/office/powerpoint/2010/main" val="133167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2.xml><?xml version="1.0" encoding="utf-8"?>
<p:sldLayout xmlns:a="http://schemas.openxmlformats.org/drawingml/2006/main" xmlns:r="http://schemas.openxmlformats.org/officeDocument/2006/relationships" xmlns:p="http://schemas.openxmlformats.org/presentationml/2006/main" preserve="1" userDrawn="1">
  <p:cSld name="Startbild 1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07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2" y="4649789"/>
            <a:ext cx="3263901"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Gotlandsägg i Stenkyrka</a:t>
            </a:r>
            <a:endParaRPr lang="sv-SE" sz="1000" b="1" dirty="0">
              <a:solidFill>
                <a:srgbClr val="FFFFFF"/>
              </a:solidFill>
              <a:cs typeface="Arial"/>
            </a:endParaRPr>
          </a:p>
        </p:txBody>
      </p:sp>
    </p:spTree>
    <p:extLst>
      <p:ext uri="{BB962C8B-B14F-4D97-AF65-F5344CB8AC3E}">
        <p14:creationId xmlns:p14="http://schemas.microsoft.com/office/powerpoint/2010/main" val="197369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3.xml><?xml version="1.0" encoding="utf-8"?>
<p:sldLayout xmlns:a="http://schemas.openxmlformats.org/drawingml/2006/main" xmlns:r="http://schemas.openxmlformats.org/officeDocument/2006/relationships" xmlns:p="http://schemas.openxmlformats.org/presentationml/2006/main" preserve="1" userDrawn="1">
  <p:cSld name="Startbild 19">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19</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klurifax-094-hog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41400"/>
            <a:ext cx="9144000" cy="4102100"/>
          </a:xfrm>
          <a:prstGeom prst="rect">
            <a:avLst/>
          </a:prstGeom>
        </p:spPr>
      </p:pic>
      <p:sp>
        <p:nvSpPr>
          <p:cNvPr id="14" name="textruta 3"/>
          <p:cNvSpPr txBox="1"/>
          <p:nvPr userDrawn="1"/>
        </p:nvSpPr>
        <p:spPr>
          <a:xfrm>
            <a:off x="-1" y="4649788"/>
            <a:ext cx="2717801"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Klurifax</a:t>
            </a:r>
            <a:r>
              <a:rPr lang="sv-SE" sz="1000" b="1" dirty="0" smtClean="0">
                <a:solidFill>
                  <a:srgbClr val="FFFFFF"/>
                </a:solidFill>
                <a:cs typeface="Arial"/>
              </a:rPr>
              <a:t> i Hörby</a:t>
            </a:r>
            <a:endParaRPr lang="sv-SE" sz="1000" b="1" dirty="0">
              <a:solidFill>
                <a:srgbClr val="FFFFFF"/>
              </a:solidFill>
              <a:cs typeface="Arial"/>
            </a:endParaRPr>
          </a:p>
        </p:txBody>
      </p:sp>
    </p:spTree>
    <p:extLst>
      <p:ext uri="{BB962C8B-B14F-4D97-AF65-F5344CB8AC3E}">
        <p14:creationId xmlns:p14="http://schemas.microsoft.com/office/powerpoint/2010/main" val="56418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4.xml><?xml version="1.0" encoding="utf-8"?>
<p:sldLayout xmlns:a="http://schemas.openxmlformats.org/drawingml/2006/main" xmlns:r="http://schemas.openxmlformats.org/officeDocument/2006/relationships" xmlns:p="http://schemas.openxmlformats.org/presentationml/2006/main" preserve="1" userDrawn="1">
  <p:cSld name="Startbild 20">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20</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Bildobjekt 15" descr="kulla-flyg-högupplösta-(7)_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9" name="textruta 3"/>
          <p:cNvSpPr txBox="1"/>
          <p:nvPr userDrawn="1"/>
        </p:nvSpPr>
        <p:spPr>
          <a:xfrm>
            <a:off x="0" y="4649788"/>
            <a:ext cx="30988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Kullaflyg i Ängelholm</a:t>
            </a:r>
            <a:endParaRPr lang="sv-SE" sz="1000" b="1" dirty="0">
              <a:solidFill>
                <a:srgbClr val="FFFFFF"/>
              </a:solidFill>
              <a:cs typeface="Arial"/>
            </a:endParaRPr>
          </a:p>
        </p:txBody>
      </p:sp>
    </p:spTree>
    <p:extLst>
      <p:ext uri="{BB962C8B-B14F-4D97-AF65-F5344CB8AC3E}">
        <p14:creationId xmlns:p14="http://schemas.microsoft.com/office/powerpoint/2010/main" val="281624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5.xml><?xml version="1.0" encoding="utf-8"?>
<p:sldLayout xmlns:a="http://schemas.openxmlformats.org/drawingml/2006/main" xmlns:r="http://schemas.openxmlformats.org/officeDocument/2006/relationships" xmlns:p="http://schemas.openxmlformats.org/presentationml/2006/main" preserve="1" userDrawn="1">
  <p:cSld name="Startbild 2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Gnotec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28700"/>
            <a:ext cx="9144000" cy="4114800"/>
          </a:xfrm>
          <a:prstGeom prst="rect">
            <a:avLst/>
          </a:prstGeom>
        </p:spPr>
      </p:pic>
      <p:sp>
        <p:nvSpPr>
          <p:cNvPr id="14" name="textruta 3"/>
          <p:cNvSpPr txBox="1"/>
          <p:nvPr userDrawn="1"/>
        </p:nvSpPr>
        <p:spPr>
          <a:xfrm>
            <a:off x="0" y="4649788"/>
            <a:ext cx="2743200" cy="252412"/>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Gnotec</a:t>
            </a:r>
            <a:r>
              <a:rPr lang="sv-SE" sz="1000" b="1" dirty="0" smtClean="0">
                <a:solidFill>
                  <a:srgbClr val="FFFFFF"/>
                </a:solidFill>
                <a:cs typeface="Arial"/>
              </a:rPr>
              <a:t> i Gnosjö</a:t>
            </a:r>
            <a:endParaRPr lang="sv-SE" sz="1000" b="1" dirty="0">
              <a:solidFill>
                <a:srgbClr val="FFFFFF"/>
              </a:solidFill>
              <a:cs typeface="Arial"/>
            </a:endParaRPr>
          </a:p>
        </p:txBody>
      </p:sp>
    </p:spTree>
    <p:extLst>
      <p:ext uri="{BB962C8B-B14F-4D97-AF65-F5344CB8AC3E}">
        <p14:creationId xmlns:p14="http://schemas.microsoft.com/office/powerpoint/2010/main" val="111230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6.xml><?xml version="1.0" encoding="utf-8"?>
<p:sldLayout xmlns:a="http://schemas.openxmlformats.org/drawingml/2006/main" xmlns:r="http://schemas.openxmlformats.org/officeDocument/2006/relationships" xmlns:p="http://schemas.openxmlformats.org/presentationml/2006/main" preserve="1" userDrawn="1">
  <p:cSld name="Startbild 2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22</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liselotteloof-893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54100"/>
            <a:ext cx="9144000" cy="4089400"/>
          </a:xfrm>
          <a:prstGeom prst="rect">
            <a:avLst/>
          </a:prstGeom>
        </p:spPr>
      </p:pic>
      <p:sp>
        <p:nvSpPr>
          <p:cNvPr id="16" name="textruta 3"/>
          <p:cNvSpPr txBox="1"/>
          <p:nvPr userDrawn="1"/>
        </p:nvSpPr>
        <p:spPr>
          <a:xfrm>
            <a:off x="0" y="4649788"/>
            <a:ext cx="3403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Liselotte Lööf i Stockholm</a:t>
            </a:r>
            <a:endParaRPr lang="sv-SE" sz="1000" b="1" dirty="0">
              <a:solidFill>
                <a:srgbClr val="FFFFFF"/>
              </a:solidFill>
              <a:cs typeface="Arial"/>
            </a:endParaRPr>
          </a:p>
        </p:txBody>
      </p:sp>
    </p:spTree>
    <p:extLst>
      <p:ext uri="{BB962C8B-B14F-4D97-AF65-F5344CB8AC3E}">
        <p14:creationId xmlns:p14="http://schemas.microsoft.com/office/powerpoint/2010/main" val="153346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7.xml><?xml version="1.0" encoding="utf-8"?>
<p:sldLayout xmlns:a="http://schemas.openxmlformats.org/drawingml/2006/main" xmlns:r="http://schemas.openxmlformats.org/officeDocument/2006/relationships" xmlns:p="http://schemas.openxmlformats.org/presentationml/2006/main" preserve="1" userDrawn="1">
  <p:cSld name="Startbild 2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23</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online-113-copy-2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1"/>
            <a:ext cx="9144000" cy="4076700"/>
          </a:xfrm>
          <a:prstGeom prst="rect">
            <a:avLst/>
          </a:prstGeom>
        </p:spPr>
      </p:pic>
      <p:sp>
        <p:nvSpPr>
          <p:cNvPr id="14"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Online </a:t>
            </a:r>
            <a:r>
              <a:rPr lang="sv-SE" sz="1000" b="1" dirty="0" err="1" smtClean="0">
                <a:solidFill>
                  <a:srgbClr val="FFFFFF"/>
                </a:solidFill>
                <a:cs typeface="Arial"/>
              </a:rPr>
              <a:t>Fulfillment</a:t>
            </a:r>
            <a:r>
              <a:rPr lang="sv-SE" sz="1000" b="1" dirty="0" smtClean="0">
                <a:solidFill>
                  <a:srgbClr val="FFFFFF"/>
                </a:solidFill>
                <a:cs typeface="Arial"/>
              </a:rPr>
              <a:t> i Lund</a:t>
            </a:r>
            <a:endParaRPr lang="sv-SE" sz="1000" b="1" dirty="0">
              <a:solidFill>
                <a:srgbClr val="FFFFFF"/>
              </a:solidFill>
              <a:cs typeface="Arial"/>
            </a:endParaRPr>
          </a:p>
        </p:txBody>
      </p:sp>
    </p:spTree>
    <p:extLst>
      <p:ext uri="{BB962C8B-B14F-4D97-AF65-F5344CB8AC3E}">
        <p14:creationId xmlns:p14="http://schemas.microsoft.com/office/powerpoint/2010/main" val="17813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8.xml><?xml version="1.0" encoding="utf-8"?>
<p:sldLayout xmlns:a="http://schemas.openxmlformats.org/drawingml/2006/main" xmlns:r="http://schemas.openxmlformats.org/officeDocument/2006/relationships" xmlns:p="http://schemas.openxmlformats.org/presentationml/2006/main" preserve="1" userDrawn="1">
  <p:cSld name="Startbild 24">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24</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Perssons-Buss,-Gotland_4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66800"/>
            <a:ext cx="9144000" cy="4076700"/>
          </a:xfrm>
          <a:prstGeom prst="rect">
            <a:avLst/>
          </a:prstGeom>
        </p:spPr>
      </p:pic>
      <p:sp>
        <p:nvSpPr>
          <p:cNvPr id="19" name="textruta 3"/>
          <p:cNvSpPr txBox="1"/>
          <p:nvPr userDrawn="1"/>
        </p:nvSpPr>
        <p:spPr>
          <a:xfrm>
            <a:off x="0" y="4649789"/>
            <a:ext cx="31623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Perssons Buss i Visby</a:t>
            </a:r>
            <a:endParaRPr lang="sv-SE" sz="1000" b="1" dirty="0">
              <a:solidFill>
                <a:srgbClr val="FFFFFF"/>
              </a:solidFill>
              <a:cs typeface="Arial"/>
            </a:endParaRPr>
          </a:p>
        </p:txBody>
      </p:sp>
    </p:spTree>
    <p:extLst>
      <p:ext uri="{BB962C8B-B14F-4D97-AF65-F5344CB8AC3E}">
        <p14:creationId xmlns:p14="http://schemas.microsoft.com/office/powerpoint/2010/main" val="295367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9.xml><?xml version="1.0" encoding="utf-8"?>
<p:sldLayout xmlns:a="http://schemas.openxmlformats.org/drawingml/2006/main" xmlns:r="http://schemas.openxmlformats.org/officeDocument/2006/relationships" xmlns:p="http://schemas.openxmlformats.org/presentationml/2006/main" preserve="1" userDrawn="1">
  <p:cSld name="Startbild 25">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25</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rosa-tornet-forskola-177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44704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Rosa Tornet Montessoriförskola i Jönköping</a:t>
            </a:r>
            <a:endParaRPr lang="sv-SE" sz="1000" b="1" dirty="0">
              <a:solidFill>
                <a:srgbClr val="FFFFFF"/>
              </a:solidFill>
              <a:cs typeface="Arial"/>
            </a:endParaRPr>
          </a:p>
        </p:txBody>
      </p:sp>
    </p:spTree>
    <p:extLst>
      <p:ext uri="{BB962C8B-B14F-4D97-AF65-F5344CB8AC3E}">
        <p14:creationId xmlns:p14="http://schemas.microsoft.com/office/powerpoint/2010/main" val="343356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rtbild 1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11</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Eksjöhus (5).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38961"/>
            <a:ext cx="9144000" cy="4104539"/>
          </a:xfrm>
          <a:prstGeom prst="rect">
            <a:avLst/>
          </a:prstGeom>
        </p:spPr>
      </p:pic>
      <p:sp>
        <p:nvSpPr>
          <p:cNvPr id="14" name="textruta 5"/>
          <p:cNvSpPr txBox="1"/>
          <p:nvPr userDrawn="1"/>
        </p:nvSpPr>
        <p:spPr>
          <a:xfrm>
            <a:off x="-1" y="4649788"/>
            <a:ext cx="2796763" cy="250005"/>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Eksjöhus i Eksjö</a:t>
            </a:r>
            <a:endParaRPr lang="sv-SE" sz="1000" b="1" dirty="0">
              <a:solidFill>
                <a:srgbClr val="FFFFFF"/>
              </a:solidFill>
              <a:cs typeface="Arial"/>
            </a:endParaRPr>
          </a:p>
        </p:txBody>
      </p:sp>
    </p:spTree>
    <p:extLst>
      <p:ext uri="{BB962C8B-B14F-4D97-AF65-F5344CB8AC3E}">
        <p14:creationId xmlns:p14="http://schemas.microsoft.com/office/powerpoint/2010/main" val="326059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0.xml><?xml version="1.0" encoding="utf-8"?>
<p:sldLayout xmlns:a="http://schemas.openxmlformats.org/drawingml/2006/main" xmlns:r="http://schemas.openxmlformats.org/officeDocument/2006/relationships" xmlns:p="http://schemas.openxmlformats.org/presentationml/2006/main" preserve="1" userDrawn="1">
  <p:cSld name="Startbild 26">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26</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svn-gotland-193-copy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499"/>
            <a:ext cx="9144000" cy="4064001"/>
          </a:xfrm>
          <a:prstGeom prst="rect">
            <a:avLst/>
          </a:prstGeom>
        </p:spPr>
      </p:pic>
      <p:sp>
        <p:nvSpPr>
          <p:cNvPr id="14" name="textruta 3"/>
          <p:cNvSpPr txBox="1"/>
          <p:nvPr userDrawn="1"/>
        </p:nvSpPr>
        <p:spPr>
          <a:xfrm>
            <a:off x="0" y="4649789"/>
            <a:ext cx="32258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Slite Stenhuggeri i Slite</a:t>
            </a:r>
            <a:endParaRPr lang="sv-SE" sz="1000" b="1" dirty="0">
              <a:solidFill>
                <a:srgbClr val="FFFFFF"/>
              </a:solidFill>
              <a:cs typeface="Arial"/>
            </a:endParaRPr>
          </a:p>
        </p:txBody>
      </p:sp>
    </p:spTree>
    <p:extLst>
      <p:ext uri="{BB962C8B-B14F-4D97-AF65-F5344CB8AC3E}">
        <p14:creationId xmlns:p14="http://schemas.microsoft.com/office/powerpoint/2010/main" val="24931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1.xml><?xml version="1.0" encoding="utf-8"?>
<p:sldLayout xmlns:a="http://schemas.openxmlformats.org/drawingml/2006/main" xmlns:r="http://schemas.openxmlformats.org/officeDocument/2006/relationships" xmlns:p="http://schemas.openxmlformats.org/presentationml/2006/main" preserve="1" userDrawn="1">
  <p:cSld name="Startbild 27">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27</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Bildobjekt 14" descr="stadpulsen-9_web2.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79500"/>
            <a:ext cx="9144000" cy="4064000"/>
          </a:xfrm>
          <a:prstGeom prst="rect">
            <a:avLst/>
          </a:prstGeom>
        </p:spPr>
      </p:pic>
      <p:sp>
        <p:nvSpPr>
          <p:cNvPr id="16" name="textruta 3"/>
          <p:cNvSpPr txBox="1"/>
          <p:nvPr userDrawn="1"/>
        </p:nvSpPr>
        <p:spPr>
          <a:xfrm>
            <a:off x="0" y="4649789"/>
            <a:ext cx="3276600" cy="24622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Städpulsen i Stockholm</a:t>
            </a:r>
            <a:endParaRPr lang="sv-SE" sz="1000" b="1" dirty="0">
              <a:solidFill>
                <a:srgbClr val="FFFFFF"/>
              </a:solidFill>
              <a:cs typeface="Arial"/>
            </a:endParaRPr>
          </a:p>
        </p:txBody>
      </p:sp>
    </p:spTree>
    <p:extLst>
      <p:ext uri="{BB962C8B-B14F-4D97-AF65-F5344CB8AC3E}">
        <p14:creationId xmlns:p14="http://schemas.microsoft.com/office/powerpoint/2010/main" val="8137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2.xml><?xml version="1.0" encoding="utf-8"?>
<p:sldLayout xmlns:a="http://schemas.openxmlformats.org/drawingml/2006/main" xmlns:r="http://schemas.openxmlformats.org/officeDocument/2006/relationships" xmlns:p="http://schemas.openxmlformats.org/presentationml/2006/main" preserve="1" userDrawn="1">
  <p:cSld name="Startbild 28">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2611532" y="0"/>
            <a:ext cx="2488695" cy="1477328"/>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28</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byta startbild </a:t>
            </a:r>
            <a:br>
              <a:rPr lang="sv-SE" sz="1800" dirty="0" smtClean="0">
                <a:solidFill>
                  <a:srgbClr val="FFFFFF">
                    <a:lumMod val="50000"/>
                  </a:srgbClr>
                </a:solidFill>
              </a:rPr>
            </a:br>
            <a:r>
              <a:rPr lang="sv-SE" sz="1800" dirty="0" smtClean="0">
                <a:solidFill>
                  <a:srgbClr val="FFFFFF">
                    <a:lumMod val="50000"/>
                  </a:srgbClr>
                </a:solidFill>
              </a:rPr>
              <a:t>gå till START fliken </a:t>
            </a:r>
            <a:br>
              <a:rPr lang="sv-SE" sz="1800" dirty="0" smtClean="0">
                <a:solidFill>
                  <a:srgbClr val="FFFFFF">
                    <a:lumMod val="50000"/>
                  </a:srgbClr>
                </a:solidFill>
              </a:rPr>
            </a:br>
            <a:r>
              <a:rPr lang="sv-SE" sz="1800" dirty="0" smtClean="0">
                <a:solidFill>
                  <a:srgbClr val="FFFFFF">
                    <a:lumMod val="50000"/>
                  </a:srgbClr>
                </a:solidFill>
              </a:rPr>
              <a:t>och klicka på LAYOUT</a:t>
            </a:r>
          </a:p>
          <a:p>
            <a:pPr defTabSz="914400"/>
            <a:r>
              <a:rPr lang="sv-SE" sz="1800" dirty="0" smtClean="0">
                <a:solidFill>
                  <a:srgbClr val="FFFFFF">
                    <a:lumMod val="50000"/>
                  </a:srgbClr>
                </a:solidFill>
              </a:rPr>
              <a:t>välj där en ny layout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Bildobjekt 11" descr="apladalen-(6)_web.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092199"/>
            <a:ext cx="9144000" cy="4051301"/>
          </a:xfrm>
          <a:prstGeom prst="rect">
            <a:avLst/>
          </a:prstGeom>
        </p:spPr>
      </p:pic>
      <p:sp>
        <p:nvSpPr>
          <p:cNvPr id="14" name="textruta 3"/>
          <p:cNvSpPr txBox="1"/>
          <p:nvPr userDrawn="1"/>
        </p:nvSpPr>
        <p:spPr>
          <a:xfrm>
            <a:off x="0" y="4649789"/>
            <a:ext cx="3771900" cy="252411"/>
          </a:xfrm>
          <a:prstGeom prst="rect">
            <a:avLst/>
          </a:prstGeom>
          <a:solidFill>
            <a:srgbClr val="E53517"/>
          </a:solidFill>
        </p:spPr>
        <p:txBody>
          <a:bodyPr wrap="square" lIns="468000" rtlCol="0" anchor="t">
            <a:spAutoFit/>
          </a:bodyPr>
          <a:lstStyle/>
          <a:p>
            <a:pPr defTabSz="914400"/>
            <a:r>
              <a:rPr lang="sv-SE" sz="1000" b="1" dirty="0" smtClean="0">
                <a:solidFill>
                  <a:srgbClr val="FFFFFF"/>
                </a:solidFill>
                <a:cs typeface="Arial"/>
              </a:rPr>
              <a:t>Medlemsföretaget </a:t>
            </a:r>
            <a:r>
              <a:rPr lang="sv-SE" sz="1000" b="1" dirty="0" err="1" smtClean="0">
                <a:solidFill>
                  <a:srgbClr val="FFFFFF"/>
                </a:solidFill>
                <a:cs typeface="Arial"/>
              </a:rPr>
              <a:t>Apladalen</a:t>
            </a:r>
            <a:r>
              <a:rPr lang="sv-SE" sz="1000" b="1" dirty="0" smtClean="0">
                <a:solidFill>
                  <a:srgbClr val="FFFFFF"/>
                </a:solidFill>
                <a:cs typeface="Arial"/>
              </a:rPr>
              <a:t> Vårdcentral i Värnamo</a:t>
            </a:r>
            <a:endParaRPr lang="sv-SE" sz="1000" b="1" dirty="0">
              <a:solidFill>
                <a:srgbClr val="FFFFFF"/>
              </a:solidFill>
              <a:cs typeface="Arial"/>
            </a:endParaRPr>
          </a:p>
        </p:txBody>
      </p:sp>
    </p:spTree>
    <p:extLst>
      <p:ext uri="{BB962C8B-B14F-4D97-AF65-F5344CB8AC3E}">
        <p14:creationId xmlns:p14="http://schemas.microsoft.com/office/powerpoint/2010/main" val="386405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3.xml><?xml version="1.0" encoding="utf-8"?>
<p:sldLayout xmlns:a="http://schemas.openxmlformats.org/drawingml/2006/main" xmlns:r="http://schemas.openxmlformats.org/officeDocument/2006/relationships" xmlns:p="http://schemas.openxmlformats.org/presentationml/2006/main" preserve="1" userDrawn="1">
  <p:cSld name="Startbild 29 eget foto">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sp>
        <p:nvSpPr>
          <p:cNvPr id="13"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idx="1"/>
          </p:nvPr>
        </p:nvSpPr>
        <p:spPr>
          <a:xfrm>
            <a:off x="0" y="1026319"/>
            <a:ext cx="9144000" cy="4117181"/>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9" name="TextBox 8"/>
          <p:cNvSpPr txBox="1"/>
          <p:nvPr userDrawn="1"/>
        </p:nvSpPr>
        <p:spPr>
          <a:xfrm>
            <a:off x="-2611532" y="0"/>
            <a:ext cx="2236510" cy="1754326"/>
          </a:xfrm>
          <a:prstGeom prst="rect">
            <a:avLst/>
          </a:prstGeom>
          <a:noFill/>
        </p:spPr>
        <p:txBody>
          <a:bodyPr wrap="none" rtlCol="0">
            <a:spAutoFit/>
          </a:bodyPr>
          <a:lstStyle/>
          <a:p>
            <a:pPr defTabSz="914400"/>
            <a:r>
              <a:rPr lang="sv-SE" sz="1800" b="1" dirty="0" err="1" smtClean="0">
                <a:solidFill>
                  <a:srgbClr val="FFFFFF">
                    <a:lumMod val="50000"/>
                  </a:srgbClr>
                </a:solidFill>
              </a:rPr>
              <a:t>Startbild</a:t>
            </a:r>
            <a:r>
              <a:rPr lang="sv-SE" sz="1800" b="1" dirty="0" smtClean="0">
                <a:solidFill>
                  <a:srgbClr val="FFFFFF">
                    <a:lumMod val="50000"/>
                  </a:srgbClr>
                </a:solidFill>
              </a:rPr>
              <a:t> 29 EGEN</a:t>
            </a:r>
            <a:r>
              <a:rPr lang="sv-SE" sz="1800" dirty="0" smtClean="0">
                <a:solidFill>
                  <a:srgbClr val="FFFFFF">
                    <a:lumMod val="50000"/>
                  </a:srgbClr>
                </a:solidFill>
              </a:rPr>
              <a:t/>
            </a:r>
            <a:br>
              <a:rPr lang="sv-SE" sz="1800" dirty="0" smtClean="0">
                <a:solidFill>
                  <a:srgbClr val="FFFFFF">
                    <a:lumMod val="50000"/>
                  </a:srgbClr>
                </a:solidFill>
              </a:rPr>
            </a:br>
            <a:r>
              <a:rPr lang="sv-SE" sz="1800" dirty="0" smtClean="0">
                <a:solidFill>
                  <a:srgbClr val="FFFFFF">
                    <a:lumMod val="50000"/>
                  </a:srgbClr>
                </a:solidFill>
              </a:rPr>
              <a:t>För att lägga in ett </a:t>
            </a:r>
            <a:br>
              <a:rPr lang="sv-SE" sz="1800" dirty="0" smtClean="0">
                <a:solidFill>
                  <a:srgbClr val="FFFFFF">
                    <a:lumMod val="50000"/>
                  </a:srgbClr>
                </a:solidFill>
              </a:rPr>
            </a:br>
            <a:r>
              <a:rPr lang="sv-SE" sz="1800" dirty="0" smtClean="0">
                <a:solidFill>
                  <a:srgbClr val="FFFFFF">
                    <a:lumMod val="50000"/>
                  </a:srgbClr>
                </a:solidFill>
              </a:rPr>
              <a:t>eget startfoto klicka </a:t>
            </a:r>
            <a:br>
              <a:rPr lang="sv-SE" sz="1800" dirty="0" smtClean="0">
                <a:solidFill>
                  <a:srgbClr val="FFFFFF">
                    <a:lumMod val="50000"/>
                  </a:srgbClr>
                </a:solidFill>
              </a:rPr>
            </a:br>
            <a:r>
              <a:rPr lang="sv-SE" sz="1800" dirty="0" smtClean="0">
                <a:solidFill>
                  <a:srgbClr val="FFFFFF">
                    <a:lumMod val="50000"/>
                  </a:srgbClr>
                </a:solidFill>
              </a:rPr>
              <a:t>på ikonen i mitten </a:t>
            </a:r>
            <a:br>
              <a:rPr lang="sv-SE" sz="1800" dirty="0" smtClean="0">
                <a:solidFill>
                  <a:srgbClr val="FFFFFF">
                    <a:lumMod val="50000"/>
                  </a:srgbClr>
                </a:solidFill>
              </a:rPr>
            </a:br>
            <a:r>
              <a:rPr lang="sv-SE" sz="1800" dirty="0" smtClean="0">
                <a:solidFill>
                  <a:srgbClr val="FFFFFF">
                    <a:lumMod val="50000"/>
                  </a:srgbClr>
                </a:solidFill>
              </a:rPr>
              <a:t>och hämta det </a:t>
            </a:r>
            <a:br>
              <a:rPr lang="sv-SE" sz="1800" dirty="0" smtClean="0">
                <a:solidFill>
                  <a:srgbClr val="FFFFFF">
                    <a:lumMod val="50000"/>
                  </a:srgbClr>
                </a:solidFill>
              </a:rPr>
            </a:br>
            <a:r>
              <a:rPr lang="sv-SE" sz="1800" dirty="0" smtClean="0">
                <a:solidFill>
                  <a:srgbClr val="FFFFFF">
                    <a:lumMod val="50000"/>
                  </a:srgbClr>
                </a:solidFill>
              </a:rPr>
              <a:t>önskade fotot</a:t>
            </a:r>
            <a:endParaRPr lang="sv-SE" sz="1800" dirty="0">
              <a:solidFill>
                <a:srgbClr val="FFFFFF">
                  <a:lumMod val="50000"/>
                </a:srgbClr>
              </a:solidFill>
            </a:endParaRP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4.xml><?xml version="1.0" encoding="utf-8"?>
<p:sldLayout xmlns:a="http://schemas.openxmlformats.org/drawingml/2006/main" xmlns:r="http://schemas.openxmlformats.org/officeDocument/2006/relationships" xmlns:p="http://schemas.openxmlformats.org/presentationml/2006/main" preserve="1" userDrawn="1">
  <p:cSld name="Start cita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4" name="Straight Connector 13"/>
          <p:cNvCxnSpPr/>
          <p:nvPr userDrawn="1"/>
        </p:nvCxnSpPr>
        <p:spPr>
          <a:xfrm>
            <a:off x="9252520" y="1716951"/>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577399"/>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4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5.xml><?xml version="1.0" encoding="utf-8"?>
<p:sldLayout xmlns:a="http://schemas.openxmlformats.org/drawingml/2006/main" xmlns:r="http://schemas.openxmlformats.org/officeDocument/2006/relationships" xmlns:p="http://schemas.openxmlformats.org/presentationml/2006/main" preserve="1" userDrawn="1">
  <p:cSld name="Start cita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8"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srgbClr val="FFFFFF"/>
                </a:solidFill>
                <a:cs typeface="Arial"/>
              </a:rPr>
              <a:t>Företagsamma människor</a:t>
            </a:r>
            <a:br>
              <a:rPr lang="sv-SE" sz="2400" dirty="0" smtClean="0">
                <a:solidFill>
                  <a:srgbClr val="FFFFFF"/>
                </a:solidFill>
                <a:cs typeface="Arial"/>
              </a:rPr>
            </a:br>
            <a:r>
              <a:rPr lang="sv-SE" sz="2400" dirty="0" smtClean="0">
                <a:solidFill>
                  <a:srgbClr val="FFFFFF"/>
                </a:solidFill>
                <a:cs typeface="Arial"/>
              </a:rPr>
              <a:t>och konkurrenskraftiga</a:t>
            </a:r>
            <a:br>
              <a:rPr lang="sv-SE" sz="2400" dirty="0" smtClean="0">
                <a:solidFill>
                  <a:srgbClr val="FFFFFF"/>
                </a:solidFill>
                <a:cs typeface="Arial"/>
              </a:rPr>
            </a:br>
            <a:r>
              <a:rPr lang="sv-SE" sz="2400" dirty="0" smtClean="0">
                <a:solidFill>
                  <a:srgbClr val="FFFFFF"/>
                </a:solidFill>
                <a:cs typeface="Arial"/>
              </a:rPr>
              <a:t>företag i gemenskap leder</a:t>
            </a:r>
            <a:br>
              <a:rPr lang="sv-SE" sz="2400" dirty="0" smtClean="0">
                <a:solidFill>
                  <a:srgbClr val="FFFFFF"/>
                </a:solidFill>
                <a:cs typeface="Arial"/>
              </a:rPr>
            </a:br>
            <a:r>
              <a:rPr lang="sv-SE" sz="2400" dirty="0" smtClean="0">
                <a:solidFill>
                  <a:srgbClr val="FFFFFF"/>
                </a:solidFill>
                <a:cs typeface="Arial"/>
              </a:rPr>
              <a:t>Sverige till ökat välstånd.</a:t>
            </a:r>
            <a:endParaRPr lang="sv-SE" sz="2400" dirty="0">
              <a:solidFill>
                <a:srgbClr val="FFFFFF"/>
              </a:solidFill>
              <a:cs typeface="Arial"/>
            </a:endParaRPr>
          </a:p>
        </p:txBody>
      </p:sp>
      <p:cxnSp>
        <p:nvCxnSpPr>
          <p:cNvPr id="17" name="Straight Connector 16"/>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81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userDrawn="1">
  <p:cSld name="Start cita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0" y="1033463"/>
            <a:ext cx="9144000" cy="4110037"/>
          </a:xfrm>
          <a:prstGeom prst="rect">
            <a:avLst/>
          </a:prstGeom>
        </p:spPr>
      </p:pic>
      <p:sp>
        <p:nvSpPr>
          <p:cNvPr id="10" name="Title 1"/>
          <p:cNvSpPr txBox="1">
            <a:spLocks/>
          </p:cNvSpPr>
          <p:nvPr userDrawn="1"/>
        </p:nvSpPr>
        <p:spPr>
          <a:xfrm>
            <a:off x="496888" y="2043113"/>
            <a:ext cx="4824620" cy="1256597"/>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800" b="1" kern="1200">
                <a:solidFill>
                  <a:schemeClr val="bg1"/>
                </a:solidFill>
                <a:latin typeface="+mj-lt"/>
                <a:ea typeface="+mj-ea"/>
                <a:cs typeface="+mj-cs"/>
              </a:defRPr>
            </a:lvl1pPr>
          </a:lstStyle>
          <a:p>
            <a:r>
              <a:rPr lang="sv-SE" sz="2400" dirty="0" smtClean="0">
                <a:solidFill>
                  <a:prstClr val="black"/>
                </a:solidFill>
                <a:cs typeface="Arial"/>
              </a:rPr>
              <a:t>Företagsamma människor</a:t>
            </a:r>
            <a:br>
              <a:rPr lang="sv-SE" sz="2400" dirty="0" smtClean="0">
                <a:solidFill>
                  <a:prstClr val="black"/>
                </a:solidFill>
                <a:cs typeface="Arial"/>
              </a:rPr>
            </a:br>
            <a:r>
              <a:rPr lang="sv-SE" sz="2400" dirty="0" smtClean="0">
                <a:solidFill>
                  <a:prstClr val="black"/>
                </a:solidFill>
                <a:cs typeface="Arial"/>
              </a:rPr>
              <a:t>och konkurrenskraftiga</a:t>
            </a:r>
            <a:br>
              <a:rPr lang="sv-SE" sz="2400" dirty="0" smtClean="0">
                <a:solidFill>
                  <a:prstClr val="black"/>
                </a:solidFill>
                <a:cs typeface="Arial"/>
              </a:rPr>
            </a:br>
            <a:r>
              <a:rPr lang="sv-SE" sz="2400" dirty="0" smtClean="0">
                <a:solidFill>
                  <a:prstClr val="black"/>
                </a:solidFill>
                <a:cs typeface="Arial"/>
              </a:rPr>
              <a:t>företag i gemenskap leder</a:t>
            </a:r>
            <a:br>
              <a:rPr lang="sv-SE" sz="2400" dirty="0" smtClean="0">
                <a:solidFill>
                  <a:prstClr val="black"/>
                </a:solidFill>
                <a:cs typeface="Arial"/>
              </a:rPr>
            </a:br>
            <a:r>
              <a:rPr lang="sv-SE" sz="2400" dirty="0" smtClean="0">
                <a:solidFill>
                  <a:prstClr val="black"/>
                </a:solidFill>
                <a:cs typeface="Arial"/>
              </a:rPr>
              <a:t>Sverige till ökat välstånd.</a:t>
            </a:r>
            <a:endParaRPr lang="sv-SE" sz="2400" dirty="0">
              <a:solidFill>
                <a:prstClr val="black"/>
              </a:solidFill>
              <a:cs typeface="Arial"/>
            </a:endParaRPr>
          </a:p>
        </p:txBody>
      </p:sp>
      <p:cxnSp>
        <p:nvCxnSpPr>
          <p:cNvPr id="18" name="Straight Connector 17"/>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2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Kapitel start 1">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bg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3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userDrawn="1">
  <p:cSld name="Kapitel start 2">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33462"/>
            <a:ext cx="9144000" cy="4110038"/>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76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9.xml><?xml version="1.0" encoding="utf-8"?>
<p:sldLayout xmlns:a="http://schemas.openxmlformats.org/drawingml/2006/main" xmlns:r="http://schemas.openxmlformats.org/officeDocument/2006/relationships" xmlns:p="http://schemas.openxmlformats.org/presentationml/2006/main" preserve="1" userDrawn="1">
  <p:cSld name="Kapitel start 3">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1800">
              <a:solidFill>
                <a:srgbClr val="FFFFFF"/>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3463"/>
            <a:ext cx="9144000" cy="4120515"/>
          </a:xfrm>
          <a:prstGeom prst="rect">
            <a:avLst/>
          </a:prstGeom>
        </p:spPr>
      </p:pic>
      <p:sp>
        <p:nvSpPr>
          <p:cNvPr id="2" name="Title 1"/>
          <p:cNvSpPr>
            <a:spLocks noGrp="1"/>
          </p:cNvSpPr>
          <p:nvPr>
            <p:ph type="ctrTitle"/>
          </p:nvPr>
        </p:nvSpPr>
        <p:spPr>
          <a:xfrm>
            <a:off x="496888" y="1507879"/>
            <a:ext cx="7766442" cy="1102519"/>
          </a:xfrm>
        </p:spPr>
        <p:txBody>
          <a:bodyPr/>
          <a:lstStyle>
            <a:lvl1pPr>
              <a:defRPr>
                <a:solidFill>
                  <a:schemeClr val="tx1"/>
                </a:solidFill>
              </a:defRPr>
            </a:lvl1pPr>
          </a:lstStyle>
          <a:p>
            <a:r>
              <a:rPr lang="sv-SE" smtClean="0"/>
              <a:t>Klicka här för att ändra format</a:t>
            </a:r>
            <a:endParaRPr lang="sv-SE" dirty="0"/>
          </a:p>
        </p:txBody>
      </p:sp>
      <p:cxnSp>
        <p:nvCxnSpPr>
          <p:cNvPr id="16" name="Straight Connector 15"/>
          <p:cNvCxnSpPr/>
          <p:nvPr userDrawn="1"/>
        </p:nvCxnSpPr>
        <p:spPr>
          <a:xfrm>
            <a:off x="-269825"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252520" y="1029557"/>
            <a:ext cx="164892"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5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slideLayout" Target="../slideLayouts/slideLayout414.xml"/><Relationship Id="rId26" Type="http://schemas.openxmlformats.org/officeDocument/2006/relationships/slideLayout" Target="../slideLayouts/slideLayout422.xml"/><Relationship Id="rId39" Type="http://schemas.openxmlformats.org/officeDocument/2006/relationships/slideLayout" Target="../slideLayouts/slideLayout435.xml"/><Relationship Id="rId3" Type="http://schemas.openxmlformats.org/officeDocument/2006/relationships/slideLayout" Target="../slideLayouts/slideLayout399.xml"/><Relationship Id="rId21" Type="http://schemas.openxmlformats.org/officeDocument/2006/relationships/slideLayout" Target="../slideLayouts/slideLayout417.xml"/><Relationship Id="rId34" Type="http://schemas.openxmlformats.org/officeDocument/2006/relationships/slideLayout" Target="../slideLayouts/slideLayout430.xml"/><Relationship Id="rId42" Type="http://schemas.openxmlformats.org/officeDocument/2006/relationships/slideLayout" Target="../slideLayouts/slideLayout438.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5" Type="http://schemas.openxmlformats.org/officeDocument/2006/relationships/slideLayout" Target="../slideLayouts/slideLayout421.xml"/><Relationship Id="rId33" Type="http://schemas.openxmlformats.org/officeDocument/2006/relationships/slideLayout" Target="../slideLayouts/slideLayout429.xml"/><Relationship Id="rId38" Type="http://schemas.openxmlformats.org/officeDocument/2006/relationships/slideLayout" Target="../slideLayouts/slideLayout434.xml"/><Relationship Id="rId46" Type="http://schemas.openxmlformats.org/officeDocument/2006/relationships/image" Target="../media/image1.emf"/><Relationship Id="rId2" Type="http://schemas.openxmlformats.org/officeDocument/2006/relationships/slideLayout" Target="../slideLayouts/slideLayout398.xml"/><Relationship Id="rId16" Type="http://schemas.openxmlformats.org/officeDocument/2006/relationships/slideLayout" Target="../slideLayouts/slideLayout412.xml"/><Relationship Id="rId20" Type="http://schemas.openxmlformats.org/officeDocument/2006/relationships/slideLayout" Target="../slideLayouts/slideLayout416.xml"/><Relationship Id="rId29" Type="http://schemas.openxmlformats.org/officeDocument/2006/relationships/slideLayout" Target="../slideLayouts/slideLayout425.xml"/><Relationship Id="rId41" Type="http://schemas.openxmlformats.org/officeDocument/2006/relationships/slideLayout" Target="../slideLayouts/slideLayout437.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24" Type="http://schemas.openxmlformats.org/officeDocument/2006/relationships/slideLayout" Target="../slideLayouts/slideLayout420.xml"/><Relationship Id="rId32" Type="http://schemas.openxmlformats.org/officeDocument/2006/relationships/slideLayout" Target="../slideLayouts/slideLayout428.xml"/><Relationship Id="rId37" Type="http://schemas.openxmlformats.org/officeDocument/2006/relationships/slideLayout" Target="../slideLayouts/slideLayout433.xml"/><Relationship Id="rId40" Type="http://schemas.openxmlformats.org/officeDocument/2006/relationships/slideLayout" Target="../slideLayouts/slideLayout436.xml"/><Relationship Id="rId45" Type="http://schemas.openxmlformats.org/officeDocument/2006/relationships/theme" Target="../theme/theme10.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23" Type="http://schemas.openxmlformats.org/officeDocument/2006/relationships/slideLayout" Target="../slideLayouts/slideLayout419.xml"/><Relationship Id="rId28" Type="http://schemas.openxmlformats.org/officeDocument/2006/relationships/slideLayout" Target="../slideLayouts/slideLayout424.xml"/><Relationship Id="rId36" Type="http://schemas.openxmlformats.org/officeDocument/2006/relationships/slideLayout" Target="../slideLayouts/slideLayout432.xml"/><Relationship Id="rId10" Type="http://schemas.openxmlformats.org/officeDocument/2006/relationships/slideLayout" Target="../slideLayouts/slideLayout406.xml"/><Relationship Id="rId19" Type="http://schemas.openxmlformats.org/officeDocument/2006/relationships/slideLayout" Target="../slideLayouts/slideLayout415.xml"/><Relationship Id="rId31" Type="http://schemas.openxmlformats.org/officeDocument/2006/relationships/slideLayout" Target="../slideLayouts/slideLayout427.xml"/><Relationship Id="rId44" Type="http://schemas.openxmlformats.org/officeDocument/2006/relationships/slideLayout" Target="../slideLayouts/slideLayout440.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 Id="rId22" Type="http://schemas.openxmlformats.org/officeDocument/2006/relationships/slideLayout" Target="../slideLayouts/slideLayout418.xml"/><Relationship Id="rId27" Type="http://schemas.openxmlformats.org/officeDocument/2006/relationships/slideLayout" Target="../slideLayouts/slideLayout423.xml"/><Relationship Id="rId30" Type="http://schemas.openxmlformats.org/officeDocument/2006/relationships/slideLayout" Target="../slideLayouts/slideLayout426.xml"/><Relationship Id="rId35" Type="http://schemas.openxmlformats.org/officeDocument/2006/relationships/slideLayout" Target="../slideLayouts/slideLayout431.xml"/><Relationship Id="rId43" Type="http://schemas.openxmlformats.org/officeDocument/2006/relationships/slideLayout" Target="../slideLayouts/slideLayout4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48.xml"/><Relationship Id="rId13" Type="http://schemas.openxmlformats.org/officeDocument/2006/relationships/slideLayout" Target="../slideLayouts/slideLayout453.xml"/><Relationship Id="rId18" Type="http://schemas.openxmlformats.org/officeDocument/2006/relationships/slideLayout" Target="../slideLayouts/slideLayout458.xml"/><Relationship Id="rId26" Type="http://schemas.openxmlformats.org/officeDocument/2006/relationships/slideLayout" Target="../slideLayouts/slideLayout466.xml"/><Relationship Id="rId39" Type="http://schemas.openxmlformats.org/officeDocument/2006/relationships/slideLayout" Target="../slideLayouts/slideLayout479.xml"/><Relationship Id="rId3" Type="http://schemas.openxmlformats.org/officeDocument/2006/relationships/slideLayout" Target="../slideLayouts/slideLayout443.xml"/><Relationship Id="rId21" Type="http://schemas.openxmlformats.org/officeDocument/2006/relationships/slideLayout" Target="../slideLayouts/slideLayout461.xml"/><Relationship Id="rId34" Type="http://schemas.openxmlformats.org/officeDocument/2006/relationships/slideLayout" Target="../slideLayouts/slideLayout474.xml"/><Relationship Id="rId42" Type="http://schemas.openxmlformats.org/officeDocument/2006/relationships/slideLayout" Target="../slideLayouts/slideLayout482.xml"/><Relationship Id="rId7" Type="http://schemas.openxmlformats.org/officeDocument/2006/relationships/slideLayout" Target="../slideLayouts/slideLayout447.xml"/><Relationship Id="rId12" Type="http://schemas.openxmlformats.org/officeDocument/2006/relationships/slideLayout" Target="../slideLayouts/slideLayout452.xml"/><Relationship Id="rId17" Type="http://schemas.openxmlformats.org/officeDocument/2006/relationships/slideLayout" Target="../slideLayouts/slideLayout457.xml"/><Relationship Id="rId25" Type="http://schemas.openxmlformats.org/officeDocument/2006/relationships/slideLayout" Target="../slideLayouts/slideLayout465.xml"/><Relationship Id="rId33" Type="http://schemas.openxmlformats.org/officeDocument/2006/relationships/slideLayout" Target="../slideLayouts/slideLayout473.xml"/><Relationship Id="rId38" Type="http://schemas.openxmlformats.org/officeDocument/2006/relationships/slideLayout" Target="../slideLayouts/slideLayout478.xml"/><Relationship Id="rId46" Type="http://schemas.openxmlformats.org/officeDocument/2006/relationships/image" Target="../media/image1.emf"/><Relationship Id="rId2" Type="http://schemas.openxmlformats.org/officeDocument/2006/relationships/slideLayout" Target="../slideLayouts/slideLayout442.xml"/><Relationship Id="rId16" Type="http://schemas.openxmlformats.org/officeDocument/2006/relationships/slideLayout" Target="../slideLayouts/slideLayout456.xml"/><Relationship Id="rId20" Type="http://schemas.openxmlformats.org/officeDocument/2006/relationships/slideLayout" Target="../slideLayouts/slideLayout460.xml"/><Relationship Id="rId29" Type="http://schemas.openxmlformats.org/officeDocument/2006/relationships/slideLayout" Target="../slideLayouts/slideLayout469.xml"/><Relationship Id="rId41" Type="http://schemas.openxmlformats.org/officeDocument/2006/relationships/slideLayout" Target="../slideLayouts/slideLayout481.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24" Type="http://schemas.openxmlformats.org/officeDocument/2006/relationships/slideLayout" Target="../slideLayouts/slideLayout464.xml"/><Relationship Id="rId32" Type="http://schemas.openxmlformats.org/officeDocument/2006/relationships/slideLayout" Target="../slideLayouts/slideLayout472.xml"/><Relationship Id="rId37" Type="http://schemas.openxmlformats.org/officeDocument/2006/relationships/slideLayout" Target="../slideLayouts/slideLayout477.xml"/><Relationship Id="rId40" Type="http://schemas.openxmlformats.org/officeDocument/2006/relationships/slideLayout" Target="../slideLayouts/slideLayout480.xml"/><Relationship Id="rId45" Type="http://schemas.openxmlformats.org/officeDocument/2006/relationships/theme" Target="../theme/theme11.xml"/><Relationship Id="rId5" Type="http://schemas.openxmlformats.org/officeDocument/2006/relationships/slideLayout" Target="../slideLayouts/slideLayout445.xml"/><Relationship Id="rId15" Type="http://schemas.openxmlformats.org/officeDocument/2006/relationships/slideLayout" Target="../slideLayouts/slideLayout455.xml"/><Relationship Id="rId23" Type="http://schemas.openxmlformats.org/officeDocument/2006/relationships/slideLayout" Target="../slideLayouts/slideLayout463.xml"/><Relationship Id="rId28" Type="http://schemas.openxmlformats.org/officeDocument/2006/relationships/slideLayout" Target="../slideLayouts/slideLayout468.xml"/><Relationship Id="rId36" Type="http://schemas.openxmlformats.org/officeDocument/2006/relationships/slideLayout" Target="../slideLayouts/slideLayout476.xml"/><Relationship Id="rId10" Type="http://schemas.openxmlformats.org/officeDocument/2006/relationships/slideLayout" Target="../slideLayouts/slideLayout450.xml"/><Relationship Id="rId19" Type="http://schemas.openxmlformats.org/officeDocument/2006/relationships/slideLayout" Target="../slideLayouts/slideLayout459.xml"/><Relationship Id="rId31" Type="http://schemas.openxmlformats.org/officeDocument/2006/relationships/slideLayout" Target="../slideLayouts/slideLayout471.xml"/><Relationship Id="rId44" Type="http://schemas.openxmlformats.org/officeDocument/2006/relationships/slideLayout" Target="../slideLayouts/slideLayout484.xml"/><Relationship Id="rId4" Type="http://schemas.openxmlformats.org/officeDocument/2006/relationships/slideLayout" Target="../slideLayouts/slideLayout444.xml"/><Relationship Id="rId9" Type="http://schemas.openxmlformats.org/officeDocument/2006/relationships/slideLayout" Target="../slideLayouts/slideLayout449.xml"/><Relationship Id="rId14" Type="http://schemas.openxmlformats.org/officeDocument/2006/relationships/slideLayout" Target="../slideLayouts/slideLayout454.xml"/><Relationship Id="rId22" Type="http://schemas.openxmlformats.org/officeDocument/2006/relationships/slideLayout" Target="../slideLayouts/slideLayout462.xml"/><Relationship Id="rId27" Type="http://schemas.openxmlformats.org/officeDocument/2006/relationships/slideLayout" Target="../slideLayouts/slideLayout467.xml"/><Relationship Id="rId30" Type="http://schemas.openxmlformats.org/officeDocument/2006/relationships/slideLayout" Target="../slideLayouts/slideLayout470.xml"/><Relationship Id="rId35" Type="http://schemas.openxmlformats.org/officeDocument/2006/relationships/slideLayout" Target="../slideLayouts/slideLayout475.xml"/><Relationship Id="rId43" Type="http://schemas.openxmlformats.org/officeDocument/2006/relationships/slideLayout" Target="../slideLayouts/slideLayout48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slideLayout" Target="../slideLayouts/slideLayout497.xml"/><Relationship Id="rId18" Type="http://schemas.openxmlformats.org/officeDocument/2006/relationships/slideLayout" Target="../slideLayouts/slideLayout502.xml"/><Relationship Id="rId26" Type="http://schemas.openxmlformats.org/officeDocument/2006/relationships/slideLayout" Target="../slideLayouts/slideLayout510.xml"/><Relationship Id="rId39" Type="http://schemas.openxmlformats.org/officeDocument/2006/relationships/slideLayout" Target="../slideLayouts/slideLayout523.xml"/><Relationship Id="rId3" Type="http://schemas.openxmlformats.org/officeDocument/2006/relationships/slideLayout" Target="../slideLayouts/slideLayout487.xml"/><Relationship Id="rId21" Type="http://schemas.openxmlformats.org/officeDocument/2006/relationships/slideLayout" Target="../slideLayouts/slideLayout505.xml"/><Relationship Id="rId34" Type="http://schemas.openxmlformats.org/officeDocument/2006/relationships/slideLayout" Target="../slideLayouts/slideLayout518.xml"/><Relationship Id="rId42" Type="http://schemas.openxmlformats.org/officeDocument/2006/relationships/slideLayout" Target="../slideLayouts/slideLayout526.xml"/><Relationship Id="rId7" Type="http://schemas.openxmlformats.org/officeDocument/2006/relationships/slideLayout" Target="../slideLayouts/slideLayout491.xml"/><Relationship Id="rId12" Type="http://schemas.openxmlformats.org/officeDocument/2006/relationships/slideLayout" Target="../slideLayouts/slideLayout496.xml"/><Relationship Id="rId17" Type="http://schemas.openxmlformats.org/officeDocument/2006/relationships/slideLayout" Target="../slideLayouts/slideLayout501.xml"/><Relationship Id="rId25" Type="http://schemas.openxmlformats.org/officeDocument/2006/relationships/slideLayout" Target="../slideLayouts/slideLayout509.xml"/><Relationship Id="rId33" Type="http://schemas.openxmlformats.org/officeDocument/2006/relationships/slideLayout" Target="../slideLayouts/slideLayout517.xml"/><Relationship Id="rId38" Type="http://schemas.openxmlformats.org/officeDocument/2006/relationships/slideLayout" Target="../slideLayouts/slideLayout522.xml"/><Relationship Id="rId46" Type="http://schemas.openxmlformats.org/officeDocument/2006/relationships/image" Target="../media/image1.emf"/><Relationship Id="rId2" Type="http://schemas.openxmlformats.org/officeDocument/2006/relationships/slideLayout" Target="../slideLayouts/slideLayout486.xml"/><Relationship Id="rId16" Type="http://schemas.openxmlformats.org/officeDocument/2006/relationships/slideLayout" Target="../slideLayouts/slideLayout500.xml"/><Relationship Id="rId20" Type="http://schemas.openxmlformats.org/officeDocument/2006/relationships/slideLayout" Target="../slideLayouts/slideLayout504.xml"/><Relationship Id="rId29" Type="http://schemas.openxmlformats.org/officeDocument/2006/relationships/slideLayout" Target="../slideLayouts/slideLayout513.xml"/><Relationship Id="rId41" Type="http://schemas.openxmlformats.org/officeDocument/2006/relationships/slideLayout" Target="../slideLayouts/slideLayout525.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24" Type="http://schemas.openxmlformats.org/officeDocument/2006/relationships/slideLayout" Target="../slideLayouts/slideLayout508.xml"/><Relationship Id="rId32" Type="http://schemas.openxmlformats.org/officeDocument/2006/relationships/slideLayout" Target="../slideLayouts/slideLayout516.xml"/><Relationship Id="rId37" Type="http://schemas.openxmlformats.org/officeDocument/2006/relationships/slideLayout" Target="../slideLayouts/slideLayout521.xml"/><Relationship Id="rId40" Type="http://schemas.openxmlformats.org/officeDocument/2006/relationships/slideLayout" Target="../slideLayouts/slideLayout524.xml"/><Relationship Id="rId45" Type="http://schemas.openxmlformats.org/officeDocument/2006/relationships/theme" Target="../theme/theme12.xml"/><Relationship Id="rId5" Type="http://schemas.openxmlformats.org/officeDocument/2006/relationships/slideLayout" Target="../slideLayouts/slideLayout489.xml"/><Relationship Id="rId15" Type="http://schemas.openxmlformats.org/officeDocument/2006/relationships/slideLayout" Target="../slideLayouts/slideLayout499.xml"/><Relationship Id="rId23" Type="http://schemas.openxmlformats.org/officeDocument/2006/relationships/slideLayout" Target="../slideLayouts/slideLayout507.xml"/><Relationship Id="rId28" Type="http://schemas.openxmlformats.org/officeDocument/2006/relationships/slideLayout" Target="../slideLayouts/slideLayout512.xml"/><Relationship Id="rId36" Type="http://schemas.openxmlformats.org/officeDocument/2006/relationships/slideLayout" Target="../slideLayouts/slideLayout520.xml"/><Relationship Id="rId10" Type="http://schemas.openxmlformats.org/officeDocument/2006/relationships/slideLayout" Target="../slideLayouts/slideLayout494.xml"/><Relationship Id="rId19" Type="http://schemas.openxmlformats.org/officeDocument/2006/relationships/slideLayout" Target="../slideLayouts/slideLayout503.xml"/><Relationship Id="rId31" Type="http://schemas.openxmlformats.org/officeDocument/2006/relationships/slideLayout" Target="../slideLayouts/slideLayout515.xml"/><Relationship Id="rId44" Type="http://schemas.openxmlformats.org/officeDocument/2006/relationships/slideLayout" Target="../slideLayouts/slideLayout528.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slideLayout" Target="../slideLayouts/slideLayout498.xml"/><Relationship Id="rId22" Type="http://schemas.openxmlformats.org/officeDocument/2006/relationships/slideLayout" Target="../slideLayouts/slideLayout506.xml"/><Relationship Id="rId27" Type="http://schemas.openxmlformats.org/officeDocument/2006/relationships/slideLayout" Target="../slideLayouts/slideLayout511.xml"/><Relationship Id="rId30" Type="http://schemas.openxmlformats.org/officeDocument/2006/relationships/slideLayout" Target="../slideLayouts/slideLayout514.xml"/><Relationship Id="rId35" Type="http://schemas.openxmlformats.org/officeDocument/2006/relationships/slideLayout" Target="../slideLayouts/slideLayout519.xml"/><Relationship Id="rId43" Type="http://schemas.openxmlformats.org/officeDocument/2006/relationships/slideLayout" Target="../slideLayouts/slideLayout5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slideLayout" Target="../slideLayouts/slideLayout541.xml"/><Relationship Id="rId18" Type="http://schemas.openxmlformats.org/officeDocument/2006/relationships/slideLayout" Target="../slideLayouts/slideLayout546.xml"/><Relationship Id="rId26" Type="http://schemas.openxmlformats.org/officeDocument/2006/relationships/slideLayout" Target="../slideLayouts/slideLayout554.xml"/><Relationship Id="rId39" Type="http://schemas.openxmlformats.org/officeDocument/2006/relationships/slideLayout" Target="../slideLayouts/slideLayout567.xml"/><Relationship Id="rId3" Type="http://schemas.openxmlformats.org/officeDocument/2006/relationships/slideLayout" Target="../slideLayouts/slideLayout531.xml"/><Relationship Id="rId21" Type="http://schemas.openxmlformats.org/officeDocument/2006/relationships/slideLayout" Target="../slideLayouts/slideLayout549.xml"/><Relationship Id="rId34" Type="http://schemas.openxmlformats.org/officeDocument/2006/relationships/slideLayout" Target="../slideLayouts/slideLayout562.xml"/><Relationship Id="rId42" Type="http://schemas.openxmlformats.org/officeDocument/2006/relationships/slideLayout" Target="../slideLayouts/slideLayout570.xml"/><Relationship Id="rId7" Type="http://schemas.openxmlformats.org/officeDocument/2006/relationships/slideLayout" Target="../slideLayouts/slideLayout535.xml"/><Relationship Id="rId12" Type="http://schemas.openxmlformats.org/officeDocument/2006/relationships/slideLayout" Target="../slideLayouts/slideLayout540.xml"/><Relationship Id="rId17" Type="http://schemas.openxmlformats.org/officeDocument/2006/relationships/slideLayout" Target="../slideLayouts/slideLayout545.xml"/><Relationship Id="rId25" Type="http://schemas.openxmlformats.org/officeDocument/2006/relationships/slideLayout" Target="../slideLayouts/slideLayout553.xml"/><Relationship Id="rId33" Type="http://schemas.openxmlformats.org/officeDocument/2006/relationships/slideLayout" Target="../slideLayouts/slideLayout561.xml"/><Relationship Id="rId38" Type="http://schemas.openxmlformats.org/officeDocument/2006/relationships/slideLayout" Target="../slideLayouts/slideLayout566.xml"/><Relationship Id="rId46" Type="http://schemas.openxmlformats.org/officeDocument/2006/relationships/image" Target="../media/image1.emf"/><Relationship Id="rId2" Type="http://schemas.openxmlformats.org/officeDocument/2006/relationships/slideLayout" Target="../slideLayouts/slideLayout530.xml"/><Relationship Id="rId16" Type="http://schemas.openxmlformats.org/officeDocument/2006/relationships/slideLayout" Target="../slideLayouts/slideLayout544.xml"/><Relationship Id="rId20" Type="http://schemas.openxmlformats.org/officeDocument/2006/relationships/slideLayout" Target="../slideLayouts/slideLayout548.xml"/><Relationship Id="rId29" Type="http://schemas.openxmlformats.org/officeDocument/2006/relationships/slideLayout" Target="../slideLayouts/slideLayout557.xml"/><Relationship Id="rId41" Type="http://schemas.openxmlformats.org/officeDocument/2006/relationships/slideLayout" Target="../slideLayouts/slideLayout569.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24" Type="http://schemas.openxmlformats.org/officeDocument/2006/relationships/slideLayout" Target="../slideLayouts/slideLayout552.xml"/><Relationship Id="rId32" Type="http://schemas.openxmlformats.org/officeDocument/2006/relationships/slideLayout" Target="../slideLayouts/slideLayout560.xml"/><Relationship Id="rId37" Type="http://schemas.openxmlformats.org/officeDocument/2006/relationships/slideLayout" Target="../slideLayouts/slideLayout565.xml"/><Relationship Id="rId40" Type="http://schemas.openxmlformats.org/officeDocument/2006/relationships/slideLayout" Target="../slideLayouts/slideLayout568.xml"/><Relationship Id="rId45" Type="http://schemas.openxmlformats.org/officeDocument/2006/relationships/theme" Target="../theme/theme13.xml"/><Relationship Id="rId5" Type="http://schemas.openxmlformats.org/officeDocument/2006/relationships/slideLayout" Target="../slideLayouts/slideLayout533.xml"/><Relationship Id="rId15" Type="http://schemas.openxmlformats.org/officeDocument/2006/relationships/slideLayout" Target="../slideLayouts/slideLayout543.xml"/><Relationship Id="rId23" Type="http://schemas.openxmlformats.org/officeDocument/2006/relationships/slideLayout" Target="../slideLayouts/slideLayout551.xml"/><Relationship Id="rId28" Type="http://schemas.openxmlformats.org/officeDocument/2006/relationships/slideLayout" Target="../slideLayouts/slideLayout556.xml"/><Relationship Id="rId36" Type="http://schemas.openxmlformats.org/officeDocument/2006/relationships/slideLayout" Target="../slideLayouts/slideLayout564.xml"/><Relationship Id="rId10" Type="http://schemas.openxmlformats.org/officeDocument/2006/relationships/slideLayout" Target="../slideLayouts/slideLayout538.xml"/><Relationship Id="rId19" Type="http://schemas.openxmlformats.org/officeDocument/2006/relationships/slideLayout" Target="../slideLayouts/slideLayout547.xml"/><Relationship Id="rId31" Type="http://schemas.openxmlformats.org/officeDocument/2006/relationships/slideLayout" Target="../slideLayouts/slideLayout559.xml"/><Relationship Id="rId44" Type="http://schemas.openxmlformats.org/officeDocument/2006/relationships/slideLayout" Target="../slideLayouts/slideLayout572.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slideLayout" Target="../slideLayouts/slideLayout542.xml"/><Relationship Id="rId22" Type="http://schemas.openxmlformats.org/officeDocument/2006/relationships/slideLayout" Target="../slideLayouts/slideLayout550.xml"/><Relationship Id="rId27" Type="http://schemas.openxmlformats.org/officeDocument/2006/relationships/slideLayout" Target="../slideLayouts/slideLayout555.xml"/><Relationship Id="rId30" Type="http://schemas.openxmlformats.org/officeDocument/2006/relationships/slideLayout" Target="../slideLayouts/slideLayout558.xml"/><Relationship Id="rId35" Type="http://schemas.openxmlformats.org/officeDocument/2006/relationships/slideLayout" Target="../slideLayouts/slideLayout563.xml"/><Relationship Id="rId43" Type="http://schemas.openxmlformats.org/officeDocument/2006/relationships/slideLayout" Target="../slideLayouts/slideLayout57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slideLayout" Target="../slideLayouts/slideLayout585.xml"/><Relationship Id="rId18" Type="http://schemas.openxmlformats.org/officeDocument/2006/relationships/slideLayout" Target="../slideLayouts/slideLayout590.xml"/><Relationship Id="rId26" Type="http://schemas.openxmlformats.org/officeDocument/2006/relationships/slideLayout" Target="../slideLayouts/slideLayout598.xml"/><Relationship Id="rId39" Type="http://schemas.openxmlformats.org/officeDocument/2006/relationships/slideLayout" Target="../slideLayouts/slideLayout611.xml"/><Relationship Id="rId3" Type="http://schemas.openxmlformats.org/officeDocument/2006/relationships/slideLayout" Target="../slideLayouts/slideLayout575.xml"/><Relationship Id="rId21" Type="http://schemas.openxmlformats.org/officeDocument/2006/relationships/slideLayout" Target="../slideLayouts/slideLayout593.xml"/><Relationship Id="rId34" Type="http://schemas.openxmlformats.org/officeDocument/2006/relationships/slideLayout" Target="../slideLayouts/slideLayout606.xml"/><Relationship Id="rId42" Type="http://schemas.openxmlformats.org/officeDocument/2006/relationships/slideLayout" Target="../slideLayouts/slideLayout614.xml"/><Relationship Id="rId7" Type="http://schemas.openxmlformats.org/officeDocument/2006/relationships/slideLayout" Target="../slideLayouts/slideLayout579.xml"/><Relationship Id="rId12" Type="http://schemas.openxmlformats.org/officeDocument/2006/relationships/slideLayout" Target="../slideLayouts/slideLayout584.xml"/><Relationship Id="rId17" Type="http://schemas.openxmlformats.org/officeDocument/2006/relationships/slideLayout" Target="../slideLayouts/slideLayout589.xml"/><Relationship Id="rId25" Type="http://schemas.openxmlformats.org/officeDocument/2006/relationships/slideLayout" Target="../slideLayouts/slideLayout597.xml"/><Relationship Id="rId33" Type="http://schemas.openxmlformats.org/officeDocument/2006/relationships/slideLayout" Target="../slideLayouts/slideLayout605.xml"/><Relationship Id="rId38" Type="http://schemas.openxmlformats.org/officeDocument/2006/relationships/slideLayout" Target="../slideLayouts/slideLayout610.xml"/><Relationship Id="rId46" Type="http://schemas.openxmlformats.org/officeDocument/2006/relationships/image" Target="../media/image1.emf"/><Relationship Id="rId2" Type="http://schemas.openxmlformats.org/officeDocument/2006/relationships/slideLayout" Target="../slideLayouts/slideLayout574.xml"/><Relationship Id="rId16" Type="http://schemas.openxmlformats.org/officeDocument/2006/relationships/slideLayout" Target="../slideLayouts/slideLayout588.xml"/><Relationship Id="rId20" Type="http://schemas.openxmlformats.org/officeDocument/2006/relationships/slideLayout" Target="../slideLayouts/slideLayout592.xml"/><Relationship Id="rId29" Type="http://schemas.openxmlformats.org/officeDocument/2006/relationships/slideLayout" Target="../slideLayouts/slideLayout601.xml"/><Relationship Id="rId41" Type="http://schemas.openxmlformats.org/officeDocument/2006/relationships/slideLayout" Target="../slideLayouts/slideLayout613.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24" Type="http://schemas.openxmlformats.org/officeDocument/2006/relationships/slideLayout" Target="../slideLayouts/slideLayout596.xml"/><Relationship Id="rId32" Type="http://schemas.openxmlformats.org/officeDocument/2006/relationships/slideLayout" Target="../slideLayouts/slideLayout604.xml"/><Relationship Id="rId37" Type="http://schemas.openxmlformats.org/officeDocument/2006/relationships/slideLayout" Target="../slideLayouts/slideLayout609.xml"/><Relationship Id="rId40" Type="http://schemas.openxmlformats.org/officeDocument/2006/relationships/slideLayout" Target="../slideLayouts/slideLayout612.xml"/><Relationship Id="rId45" Type="http://schemas.openxmlformats.org/officeDocument/2006/relationships/theme" Target="../theme/theme14.xml"/><Relationship Id="rId5" Type="http://schemas.openxmlformats.org/officeDocument/2006/relationships/slideLayout" Target="../slideLayouts/slideLayout577.xml"/><Relationship Id="rId15" Type="http://schemas.openxmlformats.org/officeDocument/2006/relationships/slideLayout" Target="../slideLayouts/slideLayout587.xml"/><Relationship Id="rId23" Type="http://schemas.openxmlformats.org/officeDocument/2006/relationships/slideLayout" Target="../slideLayouts/slideLayout595.xml"/><Relationship Id="rId28" Type="http://schemas.openxmlformats.org/officeDocument/2006/relationships/slideLayout" Target="../slideLayouts/slideLayout600.xml"/><Relationship Id="rId36" Type="http://schemas.openxmlformats.org/officeDocument/2006/relationships/slideLayout" Target="../slideLayouts/slideLayout608.xml"/><Relationship Id="rId10" Type="http://schemas.openxmlformats.org/officeDocument/2006/relationships/slideLayout" Target="../slideLayouts/slideLayout582.xml"/><Relationship Id="rId19" Type="http://schemas.openxmlformats.org/officeDocument/2006/relationships/slideLayout" Target="../slideLayouts/slideLayout591.xml"/><Relationship Id="rId31" Type="http://schemas.openxmlformats.org/officeDocument/2006/relationships/slideLayout" Target="../slideLayouts/slideLayout603.xml"/><Relationship Id="rId44" Type="http://schemas.openxmlformats.org/officeDocument/2006/relationships/slideLayout" Target="../slideLayouts/slideLayout616.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slideLayout" Target="../slideLayouts/slideLayout586.xml"/><Relationship Id="rId22" Type="http://schemas.openxmlformats.org/officeDocument/2006/relationships/slideLayout" Target="../slideLayouts/slideLayout594.xml"/><Relationship Id="rId27" Type="http://schemas.openxmlformats.org/officeDocument/2006/relationships/slideLayout" Target="../slideLayouts/slideLayout599.xml"/><Relationship Id="rId30" Type="http://schemas.openxmlformats.org/officeDocument/2006/relationships/slideLayout" Target="../slideLayouts/slideLayout602.xml"/><Relationship Id="rId35" Type="http://schemas.openxmlformats.org/officeDocument/2006/relationships/slideLayout" Target="../slideLayouts/slideLayout607.xml"/><Relationship Id="rId43" Type="http://schemas.openxmlformats.org/officeDocument/2006/relationships/slideLayout" Target="../slideLayouts/slideLayout6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slideLayout" Target="../slideLayouts/slideLayout629.xml"/><Relationship Id="rId18" Type="http://schemas.openxmlformats.org/officeDocument/2006/relationships/slideLayout" Target="../slideLayouts/slideLayout634.xml"/><Relationship Id="rId26" Type="http://schemas.openxmlformats.org/officeDocument/2006/relationships/slideLayout" Target="../slideLayouts/slideLayout642.xml"/><Relationship Id="rId39" Type="http://schemas.openxmlformats.org/officeDocument/2006/relationships/slideLayout" Target="../slideLayouts/slideLayout655.xml"/><Relationship Id="rId3" Type="http://schemas.openxmlformats.org/officeDocument/2006/relationships/slideLayout" Target="../slideLayouts/slideLayout619.xml"/><Relationship Id="rId21" Type="http://schemas.openxmlformats.org/officeDocument/2006/relationships/slideLayout" Target="../slideLayouts/slideLayout637.xml"/><Relationship Id="rId34" Type="http://schemas.openxmlformats.org/officeDocument/2006/relationships/slideLayout" Target="../slideLayouts/slideLayout650.xml"/><Relationship Id="rId42" Type="http://schemas.openxmlformats.org/officeDocument/2006/relationships/slideLayout" Target="../slideLayouts/slideLayout658.xml"/><Relationship Id="rId7" Type="http://schemas.openxmlformats.org/officeDocument/2006/relationships/slideLayout" Target="../slideLayouts/slideLayout623.xml"/><Relationship Id="rId12" Type="http://schemas.openxmlformats.org/officeDocument/2006/relationships/slideLayout" Target="../slideLayouts/slideLayout628.xml"/><Relationship Id="rId17" Type="http://schemas.openxmlformats.org/officeDocument/2006/relationships/slideLayout" Target="../slideLayouts/slideLayout633.xml"/><Relationship Id="rId25" Type="http://schemas.openxmlformats.org/officeDocument/2006/relationships/slideLayout" Target="../slideLayouts/slideLayout641.xml"/><Relationship Id="rId33" Type="http://schemas.openxmlformats.org/officeDocument/2006/relationships/slideLayout" Target="../slideLayouts/slideLayout649.xml"/><Relationship Id="rId38" Type="http://schemas.openxmlformats.org/officeDocument/2006/relationships/slideLayout" Target="../slideLayouts/slideLayout654.xml"/><Relationship Id="rId46" Type="http://schemas.openxmlformats.org/officeDocument/2006/relationships/image" Target="../media/image1.emf"/><Relationship Id="rId2" Type="http://schemas.openxmlformats.org/officeDocument/2006/relationships/slideLayout" Target="../slideLayouts/slideLayout618.xml"/><Relationship Id="rId16" Type="http://schemas.openxmlformats.org/officeDocument/2006/relationships/slideLayout" Target="../slideLayouts/slideLayout632.xml"/><Relationship Id="rId20" Type="http://schemas.openxmlformats.org/officeDocument/2006/relationships/slideLayout" Target="../slideLayouts/slideLayout636.xml"/><Relationship Id="rId29" Type="http://schemas.openxmlformats.org/officeDocument/2006/relationships/slideLayout" Target="../slideLayouts/slideLayout645.xml"/><Relationship Id="rId41" Type="http://schemas.openxmlformats.org/officeDocument/2006/relationships/slideLayout" Target="../slideLayouts/slideLayout657.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24" Type="http://schemas.openxmlformats.org/officeDocument/2006/relationships/slideLayout" Target="../slideLayouts/slideLayout640.xml"/><Relationship Id="rId32" Type="http://schemas.openxmlformats.org/officeDocument/2006/relationships/slideLayout" Target="../slideLayouts/slideLayout648.xml"/><Relationship Id="rId37" Type="http://schemas.openxmlformats.org/officeDocument/2006/relationships/slideLayout" Target="../slideLayouts/slideLayout653.xml"/><Relationship Id="rId40" Type="http://schemas.openxmlformats.org/officeDocument/2006/relationships/slideLayout" Target="../slideLayouts/slideLayout656.xml"/><Relationship Id="rId45" Type="http://schemas.openxmlformats.org/officeDocument/2006/relationships/theme" Target="../theme/theme15.xml"/><Relationship Id="rId5" Type="http://schemas.openxmlformats.org/officeDocument/2006/relationships/slideLayout" Target="../slideLayouts/slideLayout621.xml"/><Relationship Id="rId15" Type="http://schemas.openxmlformats.org/officeDocument/2006/relationships/slideLayout" Target="../slideLayouts/slideLayout631.xml"/><Relationship Id="rId23" Type="http://schemas.openxmlformats.org/officeDocument/2006/relationships/slideLayout" Target="../slideLayouts/slideLayout639.xml"/><Relationship Id="rId28" Type="http://schemas.openxmlformats.org/officeDocument/2006/relationships/slideLayout" Target="../slideLayouts/slideLayout644.xml"/><Relationship Id="rId36" Type="http://schemas.openxmlformats.org/officeDocument/2006/relationships/slideLayout" Target="../slideLayouts/slideLayout652.xml"/><Relationship Id="rId10" Type="http://schemas.openxmlformats.org/officeDocument/2006/relationships/slideLayout" Target="../slideLayouts/slideLayout626.xml"/><Relationship Id="rId19" Type="http://schemas.openxmlformats.org/officeDocument/2006/relationships/slideLayout" Target="../slideLayouts/slideLayout635.xml"/><Relationship Id="rId31" Type="http://schemas.openxmlformats.org/officeDocument/2006/relationships/slideLayout" Target="../slideLayouts/slideLayout647.xml"/><Relationship Id="rId44" Type="http://schemas.openxmlformats.org/officeDocument/2006/relationships/slideLayout" Target="../slideLayouts/slideLayout660.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slideLayout" Target="../slideLayouts/slideLayout630.xml"/><Relationship Id="rId22" Type="http://schemas.openxmlformats.org/officeDocument/2006/relationships/slideLayout" Target="../slideLayouts/slideLayout638.xml"/><Relationship Id="rId27" Type="http://schemas.openxmlformats.org/officeDocument/2006/relationships/slideLayout" Target="../slideLayouts/slideLayout643.xml"/><Relationship Id="rId30" Type="http://schemas.openxmlformats.org/officeDocument/2006/relationships/slideLayout" Target="../slideLayouts/slideLayout646.xml"/><Relationship Id="rId35" Type="http://schemas.openxmlformats.org/officeDocument/2006/relationships/slideLayout" Target="../slideLayouts/slideLayout651.xml"/><Relationship Id="rId43" Type="http://schemas.openxmlformats.org/officeDocument/2006/relationships/slideLayout" Target="../slideLayouts/slideLayout6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slideLayout" Target="../slideLayouts/slideLayout673.xml"/><Relationship Id="rId18" Type="http://schemas.openxmlformats.org/officeDocument/2006/relationships/slideLayout" Target="../slideLayouts/slideLayout678.xml"/><Relationship Id="rId26" Type="http://schemas.openxmlformats.org/officeDocument/2006/relationships/slideLayout" Target="../slideLayouts/slideLayout686.xml"/><Relationship Id="rId39" Type="http://schemas.openxmlformats.org/officeDocument/2006/relationships/slideLayout" Target="../slideLayouts/slideLayout699.xml"/><Relationship Id="rId3" Type="http://schemas.openxmlformats.org/officeDocument/2006/relationships/slideLayout" Target="../slideLayouts/slideLayout663.xml"/><Relationship Id="rId21" Type="http://schemas.openxmlformats.org/officeDocument/2006/relationships/slideLayout" Target="../slideLayouts/slideLayout681.xml"/><Relationship Id="rId34" Type="http://schemas.openxmlformats.org/officeDocument/2006/relationships/slideLayout" Target="../slideLayouts/slideLayout694.xml"/><Relationship Id="rId42" Type="http://schemas.openxmlformats.org/officeDocument/2006/relationships/slideLayout" Target="../slideLayouts/slideLayout702.xml"/><Relationship Id="rId7" Type="http://schemas.openxmlformats.org/officeDocument/2006/relationships/slideLayout" Target="../slideLayouts/slideLayout667.xml"/><Relationship Id="rId12" Type="http://schemas.openxmlformats.org/officeDocument/2006/relationships/slideLayout" Target="../slideLayouts/slideLayout672.xml"/><Relationship Id="rId17" Type="http://schemas.openxmlformats.org/officeDocument/2006/relationships/slideLayout" Target="../slideLayouts/slideLayout677.xml"/><Relationship Id="rId25" Type="http://schemas.openxmlformats.org/officeDocument/2006/relationships/slideLayout" Target="../slideLayouts/slideLayout685.xml"/><Relationship Id="rId33" Type="http://schemas.openxmlformats.org/officeDocument/2006/relationships/slideLayout" Target="../slideLayouts/slideLayout693.xml"/><Relationship Id="rId38" Type="http://schemas.openxmlformats.org/officeDocument/2006/relationships/slideLayout" Target="../slideLayouts/slideLayout698.xml"/><Relationship Id="rId46" Type="http://schemas.openxmlformats.org/officeDocument/2006/relationships/image" Target="../media/image1.emf"/><Relationship Id="rId2" Type="http://schemas.openxmlformats.org/officeDocument/2006/relationships/slideLayout" Target="../slideLayouts/slideLayout662.xml"/><Relationship Id="rId16" Type="http://schemas.openxmlformats.org/officeDocument/2006/relationships/slideLayout" Target="../slideLayouts/slideLayout676.xml"/><Relationship Id="rId20" Type="http://schemas.openxmlformats.org/officeDocument/2006/relationships/slideLayout" Target="../slideLayouts/slideLayout680.xml"/><Relationship Id="rId29" Type="http://schemas.openxmlformats.org/officeDocument/2006/relationships/slideLayout" Target="../slideLayouts/slideLayout689.xml"/><Relationship Id="rId41" Type="http://schemas.openxmlformats.org/officeDocument/2006/relationships/slideLayout" Target="../slideLayouts/slideLayout701.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24" Type="http://schemas.openxmlformats.org/officeDocument/2006/relationships/slideLayout" Target="../slideLayouts/slideLayout684.xml"/><Relationship Id="rId32" Type="http://schemas.openxmlformats.org/officeDocument/2006/relationships/slideLayout" Target="../slideLayouts/slideLayout692.xml"/><Relationship Id="rId37" Type="http://schemas.openxmlformats.org/officeDocument/2006/relationships/slideLayout" Target="../slideLayouts/slideLayout697.xml"/><Relationship Id="rId40" Type="http://schemas.openxmlformats.org/officeDocument/2006/relationships/slideLayout" Target="../slideLayouts/slideLayout700.xml"/><Relationship Id="rId45" Type="http://schemas.openxmlformats.org/officeDocument/2006/relationships/theme" Target="../theme/theme16.xml"/><Relationship Id="rId5" Type="http://schemas.openxmlformats.org/officeDocument/2006/relationships/slideLayout" Target="../slideLayouts/slideLayout665.xml"/><Relationship Id="rId15" Type="http://schemas.openxmlformats.org/officeDocument/2006/relationships/slideLayout" Target="../slideLayouts/slideLayout675.xml"/><Relationship Id="rId23" Type="http://schemas.openxmlformats.org/officeDocument/2006/relationships/slideLayout" Target="../slideLayouts/slideLayout683.xml"/><Relationship Id="rId28" Type="http://schemas.openxmlformats.org/officeDocument/2006/relationships/slideLayout" Target="../slideLayouts/slideLayout688.xml"/><Relationship Id="rId36" Type="http://schemas.openxmlformats.org/officeDocument/2006/relationships/slideLayout" Target="../slideLayouts/slideLayout696.xml"/><Relationship Id="rId10" Type="http://schemas.openxmlformats.org/officeDocument/2006/relationships/slideLayout" Target="../slideLayouts/slideLayout670.xml"/><Relationship Id="rId19" Type="http://schemas.openxmlformats.org/officeDocument/2006/relationships/slideLayout" Target="../slideLayouts/slideLayout679.xml"/><Relationship Id="rId31" Type="http://schemas.openxmlformats.org/officeDocument/2006/relationships/slideLayout" Target="../slideLayouts/slideLayout691.xml"/><Relationship Id="rId44" Type="http://schemas.openxmlformats.org/officeDocument/2006/relationships/slideLayout" Target="../slideLayouts/slideLayout704.xml"/><Relationship Id="rId4" Type="http://schemas.openxmlformats.org/officeDocument/2006/relationships/slideLayout" Target="../slideLayouts/slideLayout664.xml"/><Relationship Id="rId9" Type="http://schemas.openxmlformats.org/officeDocument/2006/relationships/slideLayout" Target="../slideLayouts/slideLayout669.xml"/><Relationship Id="rId14" Type="http://schemas.openxmlformats.org/officeDocument/2006/relationships/slideLayout" Target="../slideLayouts/slideLayout674.xml"/><Relationship Id="rId22" Type="http://schemas.openxmlformats.org/officeDocument/2006/relationships/slideLayout" Target="../slideLayouts/slideLayout682.xml"/><Relationship Id="rId27" Type="http://schemas.openxmlformats.org/officeDocument/2006/relationships/slideLayout" Target="../slideLayouts/slideLayout687.xml"/><Relationship Id="rId30" Type="http://schemas.openxmlformats.org/officeDocument/2006/relationships/slideLayout" Target="../slideLayouts/slideLayout690.xml"/><Relationship Id="rId35" Type="http://schemas.openxmlformats.org/officeDocument/2006/relationships/slideLayout" Target="../slideLayouts/slideLayout695.xml"/><Relationship Id="rId43" Type="http://schemas.openxmlformats.org/officeDocument/2006/relationships/slideLayout" Target="../slideLayouts/slideLayout70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slideLayout" Target="../slideLayouts/slideLayout717.xml"/><Relationship Id="rId18" Type="http://schemas.openxmlformats.org/officeDocument/2006/relationships/slideLayout" Target="../slideLayouts/slideLayout722.xml"/><Relationship Id="rId26" Type="http://schemas.openxmlformats.org/officeDocument/2006/relationships/slideLayout" Target="../slideLayouts/slideLayout730.xml"/><Relationship Id="rId39" Type="http://schemas.openxmlformats.org/officeDocument/2006/relationships/slideLayout" Target="../slideLayouts/slideLayout743.xml"/><Relationship Id="rId3" Type="http://schemas.openxmlformats.org/officeDocument/2006/relationships/slideLayout" Target="../slideLayouts/slideLayout707.xml"/><Relationship Id="rId21" Type="http://schemas.openxmlformats.org/officeDocument/2006/relationships/slideLayout" Target="../slideLayouts/slideLayout725.xml"/><Relationship Id="rId34" Type="http://schemas.openxmlformats.org/officeDocument/2006/relationships/slideLayout" Target="../slideLayouts/slideLayout738.xml"/><Relationship Id="rId42" Type="http://schemas.openxmlformats.org/officeDocument/2006/relationships/slideLayout" Target="../slideLayouts/slideLayout746.xml"/><Relationship Id="rId7" Type="http://schemas.openxmlformats.org/officeDocument/2006/relationships/slideLayout" Target="../slideLayouts/slideLayout711.xml"/><Relationship Id="rId12" Type="http://schemas.openxmlformats.org/officeDocument/2006/relationships/slideLayout" Target="../slideLayouts/slideLayout716.xml"/><Relationship Id="rId17" Type="http://schemas.openxmlformats.org/officeDocument/2006/relationships/slideLayout" Target="../slideLayouts/slideLayout721.xml"/><Relationship Id="rId25" Type="http://schemas.openxmlformats.org/officeDocument/2006/relationships/slideLayout" Target="../slideLayouts/slideLayout729.xml"/><Relationship Id="rId33" Type="http://schemas.openxmlformats.org/officeDocument/2006/relationships/slideLayout" Target="../slideLayouts/slideLayout737.xml"/><Relationship Id="rId38" Type="http://schemas.openxmlformats.org/officeDocument/2006/relationships/slideLayout" Target="../slideLayouts/slideLayout742.xml"/><Relationship Id="rId46" Type="http://schemas.openxmlformats.org/officeDocument/2006/relationships/image" Target="../media/image1.emf"/><Relationship Id="rId2" Type="http://schemas.openxmlformats.org/officeDocument/2006/relationships/slideLayout" Target="../slideLayouts/slideLayout706.xml"/><Relationship Id="rId16" Type="http://schemas.openxmlformats.org/officeDocument/2006/relationships/slideLayout" Target="../slideLayouts/slideLayout720.xml"/><Relationship Id="rId20" Type="http://schemas.openxmlformats.org/officeDocument/2006/relationships/slideLayout" Target="../slideLayouts/slideLayout724.xml"/><Relationship Id="rId29" Type="http://schemas.openxmlformats.org/officeDocument/2006/relationships/slideLayout" Target="../slideLayouts/slideLayout733.xml"/><Relationship Id="rId41" Type="http://schemas.openxmlformats.org/officeDocument/2006/relationships/slideLayout" Target="../slideLayouts/slideLayout745.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24" Type="http://schemas.openxmlformats.org/officeDocument/2006/relationships/slideLayout" Target="../slideLayouts/slideLayout728.xml"/><Relationship Id="rId32" Type="http://schemas.openxmlformats.org/officeDocument/2006/relationships/slideLayout" Target="../slideLayouts/slideLayout736.xml"/><Relationship Id="rId37" Type="http://schemas.openxmlformats.org/officeDocument/2006/relationships/slideLayout" Target="../slideLayouts/slideLayout741.xml"/><Relationship Id="rId40" Type="http://schemas.openxmlformats.org/officeDocument/2006/relationships/slideLayout" Target="../slideLayouts/slideLayout744.xml"/><Relationship Id="rId45" Type="http://schemas.openxmlformats.org/officeDocument/2006/relationships/theme" Target="../theme/theme17.xml"/><Relationship Id="rId5" Type="http://schemas.openxmlformats.org/officeDocument/2006/relationships/slideLayout" Target="../slideLayouts/slideLayout709.xml"/><Relationship Id="rId15" Type="http://schemas.openxmlformats.org/officeDocument/2006/relationships/slideLayout" Target="../slideLayouts/slideLayout719.xml"/><Relationship Id="rId23" Type="http://schemas.openxmlformats.org/officeDocument/2006/relationships/slideLayout" Target="../slideLayouts/slideLayout727.xml"/><Relationship Id="rId28" Type="http://schemas.openxmlformats.org/officeDocument/2006/relationships/slideLayout" Target="../slideLayouts/slideLayout732.xml"/><Relationship Id="rId36" Type="http://schemas.openxmlformats.org/officeDocument/2006/relationships/slideLayout" Target="../slideLayouts/slideLayout740.xml"/><Relationship Id="rId10" Type="http://schemas.openxmlformats.org/officeDocument/2006/relationships/slideLayout" Target="../slideLayouts/slideLayout714.xml"/><Relationship Id="rId19" Type="http://schemas.openxmlformats.org/officeDocument/2006/relationships/slideLayout" Target="../slideLayouts/slideLayout723.xml"/><Relationship Id="rId31" Type="http://schemas.openxmlformats.org/officeDocument/2006/relationships/slideLayout" Target="../slideLayouts/slideLayout735.xml"/><Relationship Id="rId44" Type="http://schemas.openxmlformats.org/officeDocument/2006/relationships/slideLayout" Target="../slideLayouts/slideLayout748.xml"/><Relationship Id="rId4" Type="http://schemas.openxmlformats.org/officeDocument/2006/relationships/slideLayout" Target="../slideLayouts/slideLayout708.xml"/><Relationship Id="rId9" Type="http://schemas.openxmlformats.org/officeDocument/2006/relationships/slideLayout" Target="../slideLayouts/slideLayout713.xml"/><Relationship Id="rId14" Type="http://schemas.openxmlformats.org/officeDocument/2006/relationships/slideLayout" Target="../slideLayouts/slideLayout718.xml"/><Relationship Id="rId22" Type="http://schemas.openxmlformats.org/officeDocument/2006/relationships/slideLayout" Target="../slideLayouts/slideLayout726.xml"/><Relationship Id="rId27" Type="http://schemas.openxmlformats.org/officeDocument/2006/relationships/slideLayout" Target="../slideLayouts/slideLayout731.xml"/><Relationship Id="rId30" Type="http://schemas.openxmlformats.org/officeDocument/2006/relationships/slideLayout" Target="../slideLayouts/slideLayout734.xml"/><Relationship Id="rId35" Type="http://schemas.openxmlformats.org/officeDocument/2006/relationships/slideLayout" Target="../slideLayouts/slideLayout739.xml"/><Relationship Id="rId43" Type="http://schemas.openxmlformats.org/officeDocument/2006/relationships/slideLayout" Target="../slideLayouts/slideLayout74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slideLayout" Target="../slideLayouts/slideLayout761.xml"/><Relationship Id="rId18" Type="http://schemas.openxmlformats.org/officeDocument/2006/relationships/slideLayout" Target="../slideLayouts/slideLayout766.xml"/><Relationship Id="rId26" Type="http://schemas.openxmlformats.org/officeDocument/2006/relationships/slideLayout" Target="../slideLayouts/slideLayout774.xml"/><Relationship Id="rId39" Type="http://schemas.openxmlformats.org/officeDocument/2006/relationships/slideLayout" Target="../slideLayouts/slideLayout787.xml"/><Relationship Id="rId3" Type="http://schemas.openxmlformats.org/officeDocument/2006/relationships/slideLayout" Target="../slideLayouts/slideLayout751.xml"/><Relationship Id="rId21" Type="http://schemas.openxmlformats.org/officeDocument/2006/relationships/slideLayout" Target="../slideLayouts/slideLayout769.xml"/><Relationship Id="rId34" Type="http://schemas.openxmlformats.org/officeDocument/2006/relationships/slideLayout" Target="../slideLayouts/slideLayout782.xml"/><Relationship Id="rId42" Type="http://schemas.openxmlformats.org/officeDocument/2006/relationships/slideLayout" Target="../slideLayouts/slideLayout790.xml"/><Relationship Id="rId7" Type="http://schemas.openxmlformats.org/officeDocument/2006/relationships/slideLayout" Target="../slideLayouts/slideLayout755.xml"/><Relationship Id="rId12" Type="http://schemas.openxmlformats.org/officeDocument/2006/relationships/slideLayout" Target="../slideLayouts/slideLayout760.xml"/><Relationship Id="rId17" Type="http://schemas.openxmlformats.org/officeDocument/2006/relationships/slideLayout" Target="../slideLayouts/slideLayout765.xml"/><Relationship Id="rId25" Type="http://schemas.openxmlformats.org/officeDocument/2006/relationships/slideLayout" Target="../slideLayouts/slideLayout773.xml"/><Relationship Id="rId33" Type="http://schemas.openxmlformats.org/officeDocument/2006/relationships/slideLayout" Target="../slideLayouts/slideLayout781.xml"/><Relationship Id="rId38" Type="http://schemas.openxmlformats.org/officeDocument/2006/relationships/slideLayout" Target="../slideLayouts/slideLayout786.xml"/><Relationship Id="rId2" Type="http://schemas.openxmlformats.org/officeDocument/2006/relationships/slideLayout" Target="../slideLayouts/slideLayout750.xml"/><Relationship Id="rId16" Type="http://schemas.openxmlformats.org/officeDocument/2006/relationships/slideLayout" Target="../slideLayouts/slideLayout764.xml"/><Relationship Id="rId20" Type="http://schemas.openxmlformats.org/officeDocument/2006/relationships/slideLayout" Target="../slideLayouts/slideLayout768.xml"/><Relationship Id="rId29" Type="http://schemas.openxmlformats.org/officeDocument/2006/relationships/slideLayout" Target="../slideLayouts/slideLayout777.xml"/><Relationship Id="rId41" Type="http://schemas.openxmlformats.org/officeDocument/2006/relationships/slideLayout" Target="../slideLayouts/slideLayout789.xm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24" Type="http://schemas.openxmlformats.org/officeDocument/2006/relationships/slideLayout" Target="../slideLayouts/slideLayout772.xml"/><Relationship Id="rId32" Type="http://schemas.openxmlformats.org/officeDocument/2006/relationships/slideLayout" Target="../slideLayouts/slideLayout780.xml"/><Relationship Id="rId37" Type="http://schemas.openxmlformats.org/officeDocument/2006/relationships/slideLayout" Target="../slideLayouts/slideLayout785.xml"/><Relationship Id="rId40" Type="http://schemas.openxmlformats.org/officeDocument/2006/relationships/slideLayout" Target="../slideLayouts/slideLayout788.xml"/><Relationship Id="rId5" Type="http://schemas.openxmlformats.org/officeDocument/2006/relationships/slideLayout" Target="../slideLayouts/slideLayout753.xml"/><Relationship Id="rId15" Type="http://schemas.openxmlformats.org/officeDocument/2006/relationships/slideLayout" Target="../slideLayouts/slideLayout763.xml"/><Relationship Id="rId23" Type="http://schemas.openxmlformats.org/officeDocument/2006/relationships/slideLayout" Target="../slideLayouts/slideLayout771.xml"/><Relationship Id="rId28" Type="http://schemas.openxmlformats.org/officeDocument/2006/relationships/slideLayout" Target="../slideLayouts/slideLayout776.xml"/><Relationship Id="rId36" Type="http://schemas.openxmlformats.org/officeDocument/2006/relationships/slideLayout" Target="../slideLayouts/slideLayout784.xml"/><Relationship Id="rId10" Type="http://schemas.openxmlformats.org/officeDocument/2006/relationships/slideLayout" Target="../slideLayouts/slideLayout758.xml"/><Relationship Id="rId19" Type="http://schemas.openxmlformats.org/officeDocument/2006/relationships/slideLayout" Target="../slideLayouts/slideLayout767.xml"/><Relationship Id="rId31" Type="http://schemas.openxmlformats.org/officeDocument/2006/relationships/slideLayout" Target="../slideLayouts/slideLayout779.xml"/><Relationship Id="rId44" Type="http://schemas.openxmlformats.org/officeDocument/2006/relationships/image" Target="../media/image1.emf"/><Relationship Id="rId4" Type="http://schemas.openxmlformats.org/officeDocument/2006/relationships/slideLayout" Target="../slideLayouts/slideLayout752.xml"/><Relationship Id="rId9" Type="http://schemas.openxmlformats.org/officeDocument/2006/relationships/slideLayout" Target="../slideLayouts/slideLayout757.xml"/><Relationship Id="rId14" Type="http://schemas.openxmlformats.org/officeDocument/2006/relationships/slideLayout" Target="../slideLayouts/slideLayout762.xml"/><Relationship Id="rId22" Type="http://schemas.openxmlformats.org/officeDocument/2006/relationships/slideLayout" Target="../slideLayouts/slideLayout770.xml"/><Relationship Id="rId27" Type="http://schemas.openxmlformats.org/officeDocument/2006/relationships/slideLayout" Target="../slideLayouts/slideLayout775.xml"/><Relationship Id="rId30" Type="http://schemas.openxmlformats.org/officeDocument/2006/relationships/slideLayout" Target="../slideLayouts/slideLayout778.xml"/><Relationship Id="rId35" Type="http://schemas.openxmlformats.org/officeDocument/2006/relationships/slideLayout" Target="../slideLayouts/slideLayout783.xml"/><Relationship Id="rId43"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798.xml"/><Relationship Id="rId13" Type="http://schemas.openxmlformats.org/officeDocument/2006/relationships/slideLayout" Target="../slideLayouts/slideLayout803.xml"/><Relationship Id="rId18" Type="http://schemas.openxmlformats.org/officeDocument/2006/relationships/slideLayout" Target="../slideLayouts/slideLayout808.xml"/><Relationship Id="rId26" Type="http://schemas.openxmlformats.org/officeDocument/2006/relationships/slideLayout" Target="../slideLayouts/slideLayout816.xml"/><Relationship Id="rId39" Type="http://schemas.openxmlformats.org/officeDocument/2006/relationships/slideLayout" Target="../slideLayouts/slideLayout829.xml"/><Relationship Id="rId3" Type="http://schemas.openxmlformats.org/officeDocument/2006/relationships/slideLayout" Target="../slideLayouts/slideLayout793.xml"/><Relationship Id="rId21" Type="http://schemas.openxmlformats.org/officeDocument/2006/relationships/slideLayout" Target="../slideLayouts/slideLayout811.xml"/><Relationship Id="rId34" Type="http://schemas.openxmlformats.org/officeDocument/2006/relationships/slideLayout" Target="../slideLayouts/slideLayout824.xml"/><Relationship Id="rId42" Type="http://schemas.openxmlformats.org/officeDocument/2006/relationships/slideLayout" Target="../slideLayouts/slideLayout832.xml"/><Relationship Id="rId7" Type="http://schemas.openxmlformats.org/officeDocument/2006/relationships/slideLayout" Target="../slideLayouts/slideLayout797.xml"/><Relationship Id="rId12" Type="http://schemas.openxmlformats.org/officeDocument/2006/relationships/slideLayout" Target="../slideLayouts/slideLayout802.xml"/><Relationship Id="rId17" Type="http://schemas.openxmlformats.org/officeDocument/2006/relationships/slideLayout" Target="../slideLayouts/slideLayout807.xml"/><Relationship Id="rId25" Type="http://schemas.openxmlformats.org/officeDocument/2006/relationships/slideLayout" Target="../slideLayouts/slideLayout815.xml"/><Relationship Id="rId33" Type="http://schemas.openxmlformats.org/officeDocument/2006/relationships/slideLayout" Target="../slideLayouts/slideLayout823.xml"/><Relationship Id="rId38" Type="http://schemas.openxmlformats.org/officeDocument/2006/relationships/slideLayout" Target="../slideLayouts/slideLayout828.xml"/><Relationship Id="rId46" Type="http://schemas.openxmlformats.org/officeDocument/2006/relationships/image" Target="../media/image1.emf"/><Relationship Id="rId2" Type="http://schemas.openxmlformats.org/officeDocument/2006/relationships/slideLayout" Target="../slideLayouts/slideLayout792.xml"/><Relationship Id="rId16" Type="http://schemas.openxmlformats.org/officeDocument/2006/relationships/slideLayout" Target="../slideLayouts/slideLayout806.xml"/><Relationship Id="rId20" Type="http://schemas.openxmlformats.org/officeDocument/2006/relationships/slideLayout" Target="../slideLayouts/slideLayout810.xml"/><Relationship Id="rId29" Type="http://schemas.openxmlformats.org/officeDocument/2006/relationships/slideLayout" Target="../slideLayouts/slideLayout819.xml"/><Relationship Id="rId41" Type="http://schemas.openxmlformats.org/officeDocument/2006/relationships/slideLayout" Target="../slideLayouts/slideLayout831.xml"/><Relationship Id="rId1" Type="http://schemas.openxmlformats.org/officeDocument/2006/relationships/slideLayout" Target="../slideLayouts/slideLayout791.xml"/><Relationship Id="rId6" Type="http://schemas.openxmlformats.org/officeDocument/2006/relationships/slideLayout" Target="../slideLayouts/slideLayout796.xml"/><Relationship Id="rId11" Type="http://schemas.openxmlformats.org/officeDocument/2006/relationships/slideLayout" Target="../slideLayouts/slideLayout801.xml"/><Relationship Id="rId24" Type="http://schemas.openxmlformats.org/officeDocument/2006/relationships/slideLayout" Target="../slideLayouts/slideLayout814.xml"/><Relationship Id="rId32" Type="http://schemas.openxmlformats.org/officeDocument/2006/relationships/slideLayout" Target="../slideLayouts/slideLayout822.xml"/><Relationship Id="rId37" Type="http://schemas.openxmlformats.org/officeDocument/2006/relationships/slideLayout" Target="../slideLayouts/slideLayout827.xml"/><Relationship Id="rId40" Type="http://schemas.openxmlformats.org/officeDocument/2006/relationships/slideLayout" Target="../slideLayouts/slideLayout830.xml"/><Relationship Id="rId45" Type="http://schemas.openxmlformats.org/officeDocument/2006/relationships/theme" Target="../theme/theme19.xml"/><Relationship Id="rId5" Type="http://schemas.openxmlformats.org/officeDocument/2006/relationships/slideLayout" Target="../slideLayouts/slideLayout795.xml"/><Relationship Id="rId15" Type="http://schemas.openxmlformats.org/officeDocument/2006/relationships/slideLayout" Target="../slideLayouts/slideLayout805.xml"/><Relationship Id="rId23" Type="http://schemas.openxmlformats.org/officeDocument/2006/relationships/slideLayout" Target="../slideLayouts/slideLayout813.xml"/><Relationship Id="rId28" Type="http://schemas.openxmlformats.org/officeDocument/2006/relationships/slideLayout" Target="../slideLayouts/slideLayout818.xml"/><Relationship Id="rId36" Type="http://schemas.openxmlformats.org/officeDocument/2006/relationships/slideLayout" Target="../slideLayouts/slideLayout826.xml"/><Relationship Id="rId10" Type="http://schemas.openxmlformats.org/officeDocument/2006/relationships/slideLayout" Target="../slideLayouts/slideLayout800.xml"/><Relationship Id="rId19" Type="http://schemas.openxmlformats.org/officeDocument/2006/relationships/slideLayout" Target="../slideLayouts/slideLayout809.xml"/><Relationship Id="rId31" Type="http://schemas.openxmlformats.org/officeDocument/2006/relationships/slideLayout" Target="../slideLayouts/slideLayout821.xml"/><Relationship Id="rId44" Type="http://schemas.openxmlformats.org/officeDocument/2006/relationships/slideLayout" Target="../slideLayouts/slideLayout834.xml"/><Relationship Id="rId4" Type="http://schemas.openxmlformats.org/officeDocument/2006/relationships/slideLayout" Target="../slideLayouts/slideLayout794.xml"/><Relationship Id="rId9" Type="http://schemas.openxmlformats.org/officeDocument/2006/relationships/slideLayout" Target="../slideLayouts/slideLayout799.xml"/><Relationship Id="rId14" Type="http://schemas.openxmlformats.org/officeDocument/2006/relationships/slideLayout" Target="../slideLayouts/slideLayout804.xml"/><Relationship Id="rId22" Type="http://schemas.openxmlformats.org/officeDocument/2006/relationships/slideLayout" Target="../slideLayouts/slideLayout812.xml"/><Relationship Id="rId27" Type="http://schemas.openxmlformats.org/officeDocument/2006/relationships/slideLayout" Target="../slideLayouts/slideLayout817.xml"/><Relationship Id="rId30" Type="http://schemas.openxmlformats.org/officeDocument/2006/relationships/slideLayout" Target="../slideLayouts/slideLayout820.xml"/><Relationship Id="rId35" Type="http://schemas.openxmlformats.org/officeDocument/2006/relationships/slideLayout" Target="../slideLayouts/slideLayout825.xml"/><Relationship Id="rId43" Type="http://schemas.openxmlformats.org/officeDocument/2006/relationships/slideLayout" Target="../slideLayouts/slideLayout8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image" Target="../media/image1.emf"/><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842.xml"/><Relationship Id="rId13" Type="http://schemas.openxmlformats.org/officeDocument/2006/relationships/slideLayout" Target="../slideLayouts/slideLayout847.xml"/><Relationship Id="rId18" Type="http://schemas.openxmlformats.org/officeDocument/2006/relationships/slideLayout" Target="../slideLayouts/slideLayout852.xml"/><Relationship Id="rId26" Type="http://schemas.openxmlformats.org/officeDocument/2006/relationships/slideLayout" Target="../slideLayouts/slideLayout860.xml"/><Relationship Id="rId39" Type="http://schemas.openxmlformats.org/officeDocument/2006/relationships/slideLayout" Target="../slideLayouts/slideLayout873.xml"/><Relationship Id="rId3" Type="http://schemas.openxmlformats.org/officeDocument/2006/relationships/slideLayout" Target="../slideLayouts/slideLayout837.xml"/><Relationship Id="rId21" Type="http://schemas.openxmlformats.org/officeDocument/2006/relationships/slideLayout" Target="../slideLayouts/slideLayout855.xml"/><Relationship Id="rId34" Type="http://schemas.openxmlformats.org/officeDocument/2006/relationships/slideLayout" Target="../slideLayouts/slideLayout868.xml"/><Relationship Id="rId42" Type="http://schemas.openxmlformats.org/officeDocument/2006/relationships/slideLayout" Target="../slideLayouts/slideLayout876.xml"/><Relationship Id="rId7" Type="http://schemas.openxmlformats.org/officeDocument/2006/relationships/slideLayout" Target="../slideLayouts/slideLayout841.xml"/><Relationship Id="rId12" Type="http://schemas.openxmlformats.org/officeDocument/2006/relationships/slideLayout" Target="../slideLayouts/slideLayout846.xml"/><Relationship Id="rId17" Type="http://schemas.openxmlformats.org/officeDocument/2006/relationships/slideLayout" Target="../slideLayouts/slideLayout851.xml"/><Relationship Id="rId25" Type="http://schemas.openxmlformats.org/officeDocument/2006/relationships/slideLayout" Target="../slideLayouts/slideLayout859.xml"/><Relationship Id="rId33" Type="http://schemas.openxmlformats.org/officeDocument/2006/relationships/slideLayout" Target="../slideLayouts/slideLayout867.xml"/><Relationship Id="rId38" Type="http://schemas.openxmlformats.org/officeDocument/2006/relationships/slideLayout" Target="../slideLayouts/slideLayout872.xml"/><Relationship Id="rId46" Type="http://schemas.openxmlformats.org/officeDocument/2006/relationships/image" Target="../media/image1.emf"/><Relationship Id="rId2" Type="http://schemas.openxmlformats.org/officeDocument/2006/relationships/slideLayout" Target="../slideLayouts/slideLayout836.xml"/><Relationship Id="rId16" Type="http://schemas.openxmlformats.org/officeDocument/2006/relationships/slideLayout" Target="../slideLayouts/slideLayout850.xml"/><Relationship Id="rId20" Type="http://schemas.openxmlformats.org/officeDocument/2006/relationships/slideLayout" Target="../slideLayouts/slideLayout854.xml"/><Relationship Id="rId29" Type="http://schemas.openxmlformats.org/officeDocument/2006/relationships/slideLayout" Target="../slideLayouts/slideLayout863.xml"/><Relationship Id="rId41" Type="http://schemas.openxmlformats.org/officeDocument/2006/relationships/slideLayout" Target="../slideLayouts/slideLayout875.xml"/><Relationship Id="rId1" Type="http://schemas.openxmlformats.org/officeDocument/2006/relationships/slideLayout" Target="../slideLayouts/slideLayout835.xml"/><Relationship Id="rId6" Type="http://schemas.openxmlformats.org/officeDocument/2006/relationships/slideLayout" Target="../slideLayouts/slideLayout840.xml"/><Relationship Id="rId11" Type="http://schemas.openxmlformats.org/officeDocument/2006/relationships/slideLayout" Target="../slideLayouts/slideLayout845.xml"/><Relationship Id="rId24" Type="http://schemas.openxmlformats.org/officeDocument/2006/relationships/slideLayout" Target="../slideLayouts/slideLayout858.xml"/><Relationship Id="rId32" Type="http://schemas.openxmlformats.org/officeDocument/2006/relationships/slideLayout" Target="../slideLayouts/slideLayout866.xml"/><Relationship Id="rId37" Type="http://schemas.openxmlformats.org/officeDocument/2006/relationships/slideLayout" Target="../slideLayouts/slideLayout871.xml"/><Relationship Id="rId40" Type="http://schemas.openxmlformats.org/officeDocument/2006/relationships/slideLayout" Target="../slideLayouts/slideLayout874.xml"/><Relationship Id="rId45" Type="http://schemas.openxmlformats.org/officeDocument/2006/relationships/theme" Target="../theme/theme20.xml"/><Relationship Id="rId5" Type="http://schemas.openxmlformats.org/officeDocument/2006/relationships/slideLayout" Target="../slideLayouts/slideLayout839.xml"/><Relationship Id="rId15" Type="http://schemas.openxmlformats.org/officeDocument/2006/relationships/slideLayout" Target="../slideLayouts/slideLayout849.xml"/><Relationship Id="rId23" Type="http://schemas.openxmlformats.org/officeDocument/2006/relationships/slideLayout" Target="../slideLayouts/slideLayout857.xml"/><Relationship Id="rId28" Type="http://schemas.openxmlformats.org/officeDocument/2006/relationships/slideLayout" Target="../slideLayouts/slideLayout862.xml"/><Relationship Id="rId36" Type="http://schemas.openxmlformats.org/officeDocument/2006/relationships/slideLayout" Target="../slideLayouts/slideLayout870.xml"/><Relationship Id="rId10" Type="http://schemas.openxmlformats.org/officeDocument/2006/relationships/slideLayout" Target="../slideLayouts/slideLayout844.xml"/><Relationship Id="rId19" Type="http://schemas.openxmlformats.org/officeDocument/2006/relationships/slideLayout" Target="../slideLayouts/slideLayout853.xml"/><Relationship Id="rId31" Type="http://schemas.openxmlformats.org/officeDocument/2006/relationships/slideLayout" Target="../slideLayouts/slideLayout865.xml"/><Relationship Id="rId44" Type="http://schemas.openxmlformats.org/officeDocument/2006/relationships/slideLayout" Target="../slideLayouts/slideLayout878.xml"/><Relationship Id="rId4" Type="http://schemas.openxmlformats.org/officeDocument/2006/relationships/slideLayout" Target="../slideLayouts/slideLayout838.xml"/><Relationship Id="rId9" Type="http://schemas.openxmlformats.org/officeDocument/2006/relationships/slideLayout" Target="../slideLayouts/slideLayout843.xml"/><Relationship Id="rId14" Type="http://schemas.openxmlformats.org/officeDocument/2006/relationships/slideLayout" Target="../slideLayouts/slideLayout848.xml"/><Relationship Id="rId22" Type="http://schemas.openxmlformats.org/officeDocument/2006/relationships/slideLayout" Target="../slideLayouts/slideLayout856.xml"/><Relationship Id="rId27" Type="http://schemas.openxmlformats.org/officeDocument/2006/relationships/slideLayout" Target="../slideLayouts/slideLayout861.xml"/><Relationship Id="rId30" Type="http://schemas.openxmlformats.org/officeDocument/2006/relationships/slideLayout" Target="../slideLayouts/slideLayout864.xml"/><Relationship Id="rId35" Type="http://schemas.openxmlformats.org/officeDocument/2006/relationships/slideLayout" Target="../slideLayouts/slideLayout869.xml"/><Relationship Id="rId43" Type="http://schemas.openxmlformats.org/officeDocument/2006/relationships/slideLayout" Target="../slideLayouts/slideLayout87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886.xml"/><Relationship Id="rId13" Type="http://schemas.openxmlformats.org/officeDocument/2006/relationships/slideLayout" Target="../slideLayouts/slideLayout891.xml"/><Relationship Id="rId18" Type="http://schemas.openxmlformats.org/officeDocument/2006/relationships/slideLayout" Target="../slideLayouts/slideLayout896.xml"/><Relationship Id="rId26" Type="http://schemas.openxmlformats.org/officeDocument/2006/relationships/slideLayout" Target="../slideLayouts/slideLayout904.xml"/><Relationship Id="rId39" Type="http://schemas.openxmlformats.org/officeDocument/2006/relationships/slideLayout" Target="../slideLayouts/slideLayout917.xml"/><Relationship Id="rId3" Type="http://schemas.openxmlformats.org/officeDocument/2006/relationships/slideLayout" Target="../slideLayouts/slideLayout881.xml"/><Relationship Id="rId21" Type="http://schemas.openxmlformats.org/officeDocument/2006/relationships/slideLayout" Target="../slideLayouts/slideLayout899.xml"/><Relationship Id="rId34" Type="http://schemas.openxmlformats.org/officeDocument/2006/relationships/slideLayout" Target="../slideLayouts/slideLayout912.xml"/><Relationship Id="rId42" Type="http://schemas.openxmlformats.org/officeDocument/2006/relationships/slideLayout" Target="../slideLayouts/slideLayout920.xml"/><Relationship Id="rId7" Type="http://schemas.openxmlformats.org/officeDocument/2006/relationships/slideLayout" Target="../slideLayouts/slideLayout885.xml"/><Relationship Id="rId12" Type="http://schemas.openxmlformats.org/officeDocument/2006/relationships/slideLayout" Target="../slideLayouts/slideLayout890.xml"/><Relationship Id="rId17" Type="http://schemas.openxmlformats.org/officeDocument/2006/relationships/slideLayout" Target="../slideLayouts/slideLayout895.xml"/><Relationship Id="rId25" Type="http://schemas.openxmlformats.org/officeDocument/2006/relationships/slideLayout" Target="../slideLayouts/slideLayout903.xml"/><Relationship Id="rId33" Type="http://schemas.openxmlformats.org/officeDocument/2006/relationships/slideLayout" Target="../slideLayouts/slideLayout911.xml"/><Relationship Id="rId38" Type="http://schemas.openxmlformats.org/officeDocument/2006/relationships/slideLayout" Target="../slideLayouts/slideLayout916.xml"/><Relationship Id="rId2" Type="http://schemas.openxmlformats.org/officeDocument/2006/relationships/slideLayout" Target="../slideLayouts/slideLayout880.xml"/><Relationship Id="rId16" Type="http://schemas.openxmlformats.org/officeDocument/2006/relationships/slideLayout" Target="../slideLayouts/slideLayout894.xml"/><Relationship Id="rId20" Type="http://schemas.openxmlformats.org/officeDocument/2006/relationships/slideLayout" Target="../slideLayouts/slideLayout898.xml"/><Relationship Id="rId29" Type="http://schemas.openxmlformats.org/officeDocument/2006/relationships/slideLayout" Target="../slideLayouts/slideLayout907.xml"/><Relationship Id="rId41" Type="http://schemas.openxmlformats.org/officeDocument/2006/relationships/slideLayout" Target="../slideLayouts/slideLayout919.xml"/><Relationship Id="rId1" Type="http://schemas.openxmlformats.org/officeDocument/2006/relationships/slideLayout" Target="../slideLayouts/slideLayout879.xml"/><Relationship Id="rId6" Type="http://schemas.openxmlformats.org/officeDocument/2006/relationships/slideLayout" Target="../slideLayouts/slideLayout884.xml"/><Relationship Id="rId11" Type="http://schemas.openxmlformats.org/officeDocument/2006/relationships/slideLayout" Target="../slideLayouts/slideLayout889.xml"/><Relationship Id="rId24" Type="http://schemas.openxmlformats.org/officeDocument/2006/relationships/slideLayout" Target="../slideLayouts/slideLayout902.xml"/><Relationship Id="rId32" Type="http://schemas.openxmlformats.org/officeDocument/2006/relationships/slideLayout" Target="../slideLayouts/slideLayout910.xml"/><Relationship Id="rId37" Type="http://schemas.openxmlformats.org/officeDocument/2006/relationships/slideLayout" Target="../slideLayouts/slideLayout915.xml"/><Relationship Id="rId40" Type="http://schemas.openxmlformats.org/officeDocument/2006/relationships/slideLayout" Target="../slideLayouts/slideLayout918.xml"/><Relationship Id="rId5" Type="http://schemas.openxmlformats.org/officeDocument/2006/relationships/slideLayout" Target="../slideLayouts/slideLayout883.xml"/><Relationship Id="rId15" Type="http://schemas.openxmlformats.org/officeDocument/2006/relationships/slideLayout" Target="../slideLayouts/slideLayout893.xml"/><Relationship Id="rId23" Type="http://schemas.openxmlformats.org/officeDocument/2006/relationships/slideLayout" Target="../slideLayouts/slideLayout901.xml"/><Relationship Id="rId28" Type="http://schemas.openxmlformats.org/officeDocument/2006/relationships/slideLayout" Target="../slideLayouts/slideLayout906.xml"/><Relationship Id="rId36" Type="http://schemas.openxmlformats.org/officeDocument/2006/relationships/slideLayout" Target="../slideLayouts/slideLayout914.xml"/><Relationship Id="rId10" Type="http://schemas.openxmlformats.org/officeDocument/2006/relationships/slideLayout" Target="../slideLayouts/slideLayout888.xml"/><Relationship Id="rId19" Type="http://schemas.openxmlformats.org/officeDocument/2006/relationships/slideLayout" Target="../slideLayouts/slideLayout897.xml"/><Relationship Id="rId31" Type="http://schemas.openxmlformats.org/officeDocument/2006/relationships/slideLayout" Target="../slideLayouts/slideLayout909.xml"/><Relationship Id="rId44" Type="http://schemas.openxmlformats.org/officeDocument/2006/relationships/image" Target="../media/image1.emf"/><Relationship Id="rId4" Type="http://schemas.openxmlformats.org/officeDocument/2006/relationships/slideLayout" Target="../slideLayouts/slideLayout882.xml"/><Relationship Id="rId9" Type="http://schemas.openxmlformats.org/officeDocument/2006/relationships/slideLayout" Target="../slideLayouts/slideLayout887.xml"/><Relationship Id="rId14" Type="http://schemas.openxmlformats.org/officeDocument/2006/relationships/slideLayout" Target="../slideLayouts/slideLayout892.xml"/><Relationship Id="rId22" Type="http://schemas.openxmlformats.org/officeDocument/2006/relationships/slideLayout" Target="../slideLayouts/slideLayout900.xml"/><Relationship Id="rId27" Type="http://schemas.openxmlformats.org/officeDocument/2006/relationships/slideLayout" Target="../slideLayouts/slideLayout905.xml"/><Relationship Id="rId30" Type="http://schemas.openxmlformats.org/officeDocument/2006/relationships/slideLayout" Target="../slideLayouts/slideLayout908.xml"/><Relationship Id="rId35" Type="http://schemas.openxmlformats.org/officeDocument/2006/relationships/slideLayout" Target="../slideLayouts/slideLayout913.xml"/><Relationship Id="rId43"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928.xml"/><Relationship Id="rId13" Type="http://schemas.openxmlformats.org/officeDocument/2006/relationships/slideLayout" Target="../slideLayouts/slideLayout933.xml"/><Relationship Id="rId18" Type="http://schemas.openxmlformats.org/officeDocument/2006/relationships/slideLayout" Target="../slideLayouts/slideLayout938.xml"/><Relationship Id="rId26" Type="http://schemas.openxmlformats.org/officeDocument/2006/relationships/slideLayout" Target="../slideLayouts/slideLayout946.xml"/><Relationship Id="rId39" Type="http://schemas.openxmlformats.org/officeDocument/2006/relationships/slideLayout" Target="../slideLayouts/slideLayout959.xml"/><Relationship Id="rId3" Type="http://schemas.openxmlformats.org/officeDocument/2006/relationships/slideLayout" Target="../slideLayouts/slideLayout923.xml"/><Relationship Id="rId21" Type="http://schemas.openxmlformats.org/officeDocument/2006/relationships/slideLayout" Target="../slideLayouts/slideLayout941.xml"/><Relationship Id="rId34" Type="http://schemas.openxmlformats.org/officeDocument/2006/relationships/slideLayout" Target="../slideLayouts/slideLayout954.xml"/><Relationship Id="rId42" Type="http://schemas.openxmlformats.org/officeDocument/2006/relationships/slideLayout" Target="../slideLayouts/slideLayout962.xml"/><Relationship Id="rId7" Type="http://schemas.openxmlformats.org/officeDocument/2006/relationships/slideLayout" Target="../slideLayouts/slideLayout927.xml"/><Relationship Id="rId12" Type="http://schemas.openxmlformats.org/officeDocument/2006/relationships/slideLayout" Target="../slideLayouts/slideLayout932.xml"/><Relationship Id="rId17" Type="http://schemas.openxmlformats.org/officeDocument/2006/relationships/slideLayout" Target="../slideLayouts/slideLayout937.xml"/><Relationship Id="rId25" Type="http://schemas.openxmlformats.org/officeDocument/2006/relationships/slideLayout" Target="../slideLayouts/slideLayout945.xml"/><Relationship Id="rId33" Type="http://schemas.openxmlformats.org/officeDocument/2006/relationships/slideLayout" Target="../slideLayouts/slideLayout953.xml"/><Relationship Id="rId38" Type="http://schemas.openxmlformats.org/officeDocument/2006/relationships/slideLayout" Target="../slideLayouts/slideLayout958.xml"/><Relationship Id="rId46" Type="http://schemas.openxmlformats.org/officeDocument/2006/relationships/image" Target="../media/image1.emf"/><Relationship Id="rId2" Type="http://schemas.openxmlformats.org/officeDocument/2006/relationships/slideLayout" Target="../slideLayouts/slideLayout922.xml"/><Relationship Id="rId16" Type="http://schemas.openxmlformats.org/officeDocument/2006/relationships/slideLayout" Target="../slideLayouts/slideLayout936.xml"/><Relationship Id="rId20" Type="http://schemas.openxmlformats.org/officeDocument/2006/relationships/slideLayout" Target="../slideLayouts/slideLayout940.xml"/><Relationship Id="rId29" Type="http://schemas.openxmlformats.org/officeDocument/2006/relationships/slideLayout" Target="../slideLayouts/slideLayout949.xml"/><Relationship Id="rId41" Type="http://schemas.openxmlformats.org/officeDocument/2006/relationships/slideLayout" Target="../slideLayouts/slideLayout961.xml"/><Relationship Id="rId1" Type="http://schemas.openxmlformats.org/officeDocument/2006/relationships/slideLayout" Target="../slideLayouts/slideLayout921.xml"/><Relationship Id="rId6" Type="http://schemas.openxmlformats.org/officeDocument/2006/relationships/slideLayout" Target="../slideLayouts/slideLayout926.xml"/><Relationship Id="rId11" Type="http://schemas.openxmlformats.org/officeDocument/2006/relationships/slideLayout" Target="../slideLayouts/slideLayout931.xml"/><Relationship Id="rId24" Type="http://schemas.openxmlformats.org/officeDocument/2006/relationships/slideLayout" Target="../slideLayouts/slideLayout944.xml"/><Relationship Id="rId32" Type="http://schemas.openxmlformats.org/officeDocument/2006/relationships/slideLayout" Target="../slideLayouts/slideLayout952.xml"/><Relationship Id="rId37" Type="http://schemas.openxmlformats.org/officeDocument/2006/relationships/slideLayout" Target="../slideLayouts/slideLayout957.xml"/><Relationship Id="rId40" Type="http://schemas.openxmlformats.org/officeDocument/2006/relationships/slideLayout" Target="../slideLayouts/slideLayout960.xml"/><Relationship Id="rId45" Type="http://schemas.openxmlformats.org/officeDocument/2006/relationships/theme" Target="../theme/theme22.xml"/><Relationship Id="rId5" Type="http://schemas.openxmlformats.org/officeDocument/2006/relationships/slideLayout" Target="../slideLayouts/slideLayout925.xml"/><Relationship Id="rId15" Type="http://schemas.openxmlformats.org/officeDocument/2006/relationships/slideLayout" Target="../slideLayouts/slideLayout935.xml"/><Relationship Id="rId23" Type="http://schemas.openxmlformats.org/officeDocument/2006/relationships/slideLayout" Target="../slideLayouts/slideLayout943.xml"/><Relationship Id="rId28" Type="http://schemas.openxmlformats.org/officeDocument/2006/relationships/slideLayout" Target="../slideLayouts/slideLayout948.xml"/><Relationship Id="rId36" Type="http://schemas.openxmlformats.org/officeDocument/2006/relationships/slideLayout" Target="../slideLayouts/slideLayout956.xml"/><Relationship Id="rId10" Type="http://schemas.openxmlformats.org/officeDocument/2006/relationships/slideLayout" Target="../slideLayouts/slideLayout930.xml"/><Relationship Id="rId19" Type="http://schemas.openxmlformats.org/officeDocument/2006/relationships/slideLayout" Target="../slideLayouts/slideLayout939.xml"/><Relationship Id="rId31" Type="http://schemas.openxmlformats.org/officeDocument/2006/relationships/slideLayout" Target="../slideLayouts/slideLayout951.xml"/><Relationship Id="rId44" Type="http://schemas.openxmlformats.org/officeDocument/2006/relationships/slideLayout" Target="../slideLayouts/slideLayout964.xml"/><Relationship Id="rId4" Type="http://schemas.openxmlformats.org/officeDocument/2006/relationships/slideLayout" Target="../slideLayouts/slideLayout924.xml"/><Relationship Id="rId9" Type="http://schemas.openxmlformats.org/officeDocument/2006/relationships/slideLayout" Target="../slideLayouts/slideLayout929.xml"/><Relationship Id="rId14" Type="http://schemas.openxmlformats.org/officeDocument/2006/relationships/slideLayout" Target="../slideLayouts/slideLayout934.xml"/><Relationship Id="rId22" Type="http://schemas.openxmlformats.org/officeDocument/2006/relationships/slideLayout" Target="../slideLayouts/slideLayout942.xml"/><Relationship Id="rId27" Type="http://schemas.openxmlformats.org/officeDocument/2006/relationships/slideLayout" Target="../slideLayouts/slideLayout947.xml"/><Relationship Id="rId30" Type="http://schemas.openxmlformats.org/officeDocument/2006/relationships/slideLayout" Target="../slideLayouts/slideLayout950.xml"/><Relationship Id="rId35" Type="http://schemas.openxmlformats.org/officeDocument/2006/relationships/slideLayout" Target="../slideLayouts/slideLayout955.xml"/><Relationship Id="rId43" Type="http://schemas.openxmlformats.org/officeDocument/2006/relationships/slideLayout" Target="../slideLayouts/slideLayout96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72.xml"/><Relationship Id="rId13" Type="http://schemas.openxmlformats.org/officeDocument/2006/relationships/slideLayout" Target="../slideLayouts/slideLayout977.xml"/><Relationship Id="rId18" Type="http://schemas.openxmlformats.org/officeDocument/2006/relationships/slideLayout" Target="../slideLayouts/slideLayout982.xml"/><Relationship Id="rId26" Type="http://schemas.openxmlformats.org/officeDocument/2006/relationships/slideLayout" Target="../slideLayouts/slideLayout990.xml"/><Relationship Id="rId39" Type="http://schemas.openxmlformats.org/officeDocument/2006/relationships/slideLayout" Target="../slideLayouts/slideLayout1003.xml"/><Relationship Id="rId3" Type="http://schemas.openxmlformats.org/officeDocument/2006/relationships/slideLayout" Target="../slideLayouts/slideLayout967.xml"/><Relationship Id="rId21" Type="http://schemas.openxmlformats.org/officeDocument/2006/relationships/slideLayout" Target="../slideLayouts/slideLayout985.xml"/><Relationship Id="rId34" Type="http://schemas.openxmlformats.org/officeDocument/2006/relationships/slideLayout" Target="../slideLayouts/slideLayout998.xml"/><Relationship Id="rId42" Type="http://schemas.openxmlformats.org/officeDocument/2006/relationships/slideLayout" Target="../slideLayouts/slideLayout1006.xml"/><Relationship Id="rId7" Type="http://schemas.openxmlformats.org/officeDocument/2006/relationships/slideLayout" Target="../slideLayouts/slideLayout971.xml"/><Relationship Id="rId12" Type="http://schemas.openxmlformats.org/officeDocument/2006/relationships/slideLayout" Target="../slideLayouts/slideLayout976.xml"/><Relationship Id="rId17" Type="http://schemas.openxmlformats.org/officeDocument/2006/relationships/slideLayout" Target="../slideLayouts/slideLayout981.xml"/><Relationship Id="rId25" Type="http://schemas.openxmlformats.org/officeDocument/2006/relationships/slideLayout" Target="../slideLayouts/slideLayout989.xml"/><Relationship Id="rId33" Type="http://schemas.openxmlformats.org/officeDocument/2006/relationships/slideLayout" Target="../slideLayouts/slideLayout997.xml"/><Relationship Id="rId38" Type="http://schemas.openxmlformats.org/officeDocument/2006/relationships/slideLayout" Target="../slideLayouts/slideLayout1002.xml"/><Relationship Id="rId46" Type="http://schemas.openxmlformats.org/officeDocument/2006/relationships/image" Target="../media/image1.emf"/><Relationship Id="rId2" Type="http://schemas.openxmlformats.org/officeDocument/2006/relationships/slideLayout" Target="../slideLayouts/slideLayout966.xml"/><Relationship Id="rId16" Type="http://schemas.openxmlformats.org/officeDocument/2006/relationships/slideLayout" Target="../slideLayouts/slideLayout980.xml"/><Relationship Id="rId20" Type="http://schemas.openxmlformats.org/officeDocument/2006/relationships/slideLayout" Target="../slideLayouts/slideLayout984.xml"/><Relationship Id="rId29" Type="http://schemas.openxmlformats.org/officeDocument/2006/relationships/slideLayout" Target="../slideLayouts/slideLayout993.xml"/><Relationship Id="rId41" Type="http://schemas.openxmlformats.org/officeDocument/2006/relationships/slideLayout" Target="../slideLayouts/slideLayout1005.xml"/><Relationship Id="rId1" Type="http://schemas.openxmlformats.org/officeDocument/2006/relationships/slideLayout" Target="../slideLayouts/slideLayout965.xml"/><Relationship Id="rId6" Type="http://schemas.openxmlformats.org/officeDocument/2006/relationships/slideLayout" Target="../slideLayouts/slideLayout970.xml"/><Relationship Id="rId11" Type="http://schemas.openxmlformats.org/officeDocument/2006/relationships/slideLayout" Target="../slideLayouts/slideLayout975.xml"/><Relationship Id="rId24" Type="http://schemas.openxmlformats.org/officeDocument/2006/relationships/slideLayout" Target="../slideLayouts/slideLayout988.xml"/><Relationship Id="rId32" Type="http://schemas.openxmlformats.org/officeDocument/2006/relationships/slideLayout" Target="../slideLayouts/slideLayout996.xml"/><Relationship Id="rId37" Type="http://schemas.openxmlformats.org/officeDocument/2006/relationships/slideLayout" Target="../slideLayouts/slideLayout1001.xml"/><Relationship Id="rId40" Type="http://schemas.openxmlformats.org/officeDocument/2006/relationships/slideLayout" Target="../slideLayouts/slideLayout1004.xml"/><Relationship Id="rId45" Type="http://schemas.openxmlformats.org/officeDocument/2006/relationships/theme" Target="../theme/theme23.xml"/><Relationship Id="rId5" Type="http://schemas.openxmlformats.org/officeDocument/2006/relationships/slideLayout" Target="../slideLayouts/slideLayout969.xml"/><Relationship Id="rId15" Type="http://schemas.openxmlformats.org/officeDocument/2006/relationships/slideLayout" Target="../slideLayouts/slideLayout979.xml"/><Relationship Id="rId23" Type="http://schemas.openxmlformats.org/officeDocument/2006/relationships/slideLayout" Target="../slideLayouts/slideLayout987.xml"/><Relationship Id="rId28" Type="http://schemas.openxmlformats.org/officeDocument/2006/relationships/slideLayout" Target="../slideLayouts/slideLayout992.xml"/><Relationship Id="rId36" Type="http://schemas.openxmlformats.org/officeDocument/2006/relationships/slideLayout" Target="../slideLayouts/slideLayout1000.xml"/><Relationship Id="rId10" Type="http://schemas.openxmlformats.org/officeDocument/2006/relationships/slideLayout" Target="../slideLayouts/slideLayout974.xml"/><Relationship Id="rId19" Type="http://schemas.openxmlformats.org/officeDocument/2006/relationships/slideLayout" Target="../slideLayouts/slideLayout983.xml"/><Relationship Id="rId31" Type="http://schemas.openxmlformats.org/officeDocument/2006/relationships/slideLayout" Target="../slideLayouts/slideLayout995.xml"/><Relationship Id="rId44" Type="http://schemas.openxmlformats.org/officeDocument/2006/relationships/slideLayout" Target="../slideLayouts/slideLayout1008.xml"/><Relationship Id="rId4" Type="http://schemas.openxmlformats.org/officeDocument/2006/relationships/slideLayout" Target="../slideLayouts/slideLayout968.xml"/><Relationship Id="rId9" Type="http://schemas.openxmlformats.org/officeDocument/2006/relationships/slideLayout" Target="../slideLayouts/slideLayout973.xml"/><Relationship Id="rId14" Type="http://schemas.openxmlformats.org/officeDocument/2006/relationships/slideLayout" Target="../slideLayouts/slideLayout978.xml"/><Relationship Id="rId22" Type="http://schemas.openxmlformats.org/officeDocument/2006/relationships/slideLayout" Target="../slideLayouts/slideLayout986.xml"/><Relationship Id="rId27" Type="http://schemas.openxmlformats.org/officeDocument/2006/relationships/slideLayout" Target="../slideLayouts/slideLayout991.xml"/><Relationship Id="rId30" Type="http://schemas.openxmlformats.org/officeDocument/2006/relationships/slideLayout" Target="../slideLayouts/slideLayout994.xml"/><Relationship Id="rId35" Type="http://schemas.openxmlformats.org/officeDocument/2006/relationships/slideLayout" Target="../slideLayouts/slideLayout999.xml"/><Relationship Id="rId43" Type="http://schemas.openxmlformats.org/officeDocument/2006/relationships/slideLayout" Target="../slideLayouts/slideLayout100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slideLayout" Target="../slideLayouts/slideLayout130.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46" Type="http://schemas.openxmlformats.org/officeDocument/2006/relationships/image" Target="../media/image1.emf"/><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41" Type="http://schemas.openxmlformats.org/officeDocument/2006/relationships/slideLayout" Target="../slideLayouts/slideLayout12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45" Type="http://schemas.openxmlformats.org/officeDocument/2006/relationships/theme" Target="../theme/theme3.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4" Type="http://schemas.openxmlformats.org/officeDocument/2006/relationships/slideLayout" Target="../slideLayouts/slideLayout132.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9" Type="http://schemas.openxmlformats.org/officeDocument/2006/relationships/slideLayout" Target="../slideLayouts/slideLayout171.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42" Type="http://schemas.openxmlformats.org/officeDocument/2006/relationships/slideLayout" Target="../slideLayouts/slideLayout174.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46" Type="http://schemas.openxmlformats.org/officeDocument/2006/relationships/image" Target="../media/image1.emf"/><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41" Type="http://schemas.openxmlformats.org/officeDocument/2006/relationships/slideLayout" Target="../slideLayouts/slideLayout173.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40" Type="http://schemas.openxmlformats.org/officeDocument/2006/relationships/slideLayout" Target="../slideLayouts/slideLayout172.xml"/><Relationship Id="rId45" Type="http://schemas.openxmlformats.org/officeDocument/2006/relationships/theme" Target="../theme/theme4.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4" Type="http://schemas.openxmlformats.org/officeDocument/2006/relationships/slideLayout" Target="../slideLayouts/slideLayout176.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43" Type="http://schemas.openxmlformats.org/officeDocument/2006/relationships/slideLayout" Target="../slideLayouts/slideLayout1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26" Type="http://schemas.openxmlformats.org/officeDocument/2006/relationships/slideLayout" Target="../slideLayouts/slideLayout202.xml"/><Relationship Id="rId39" Type="http://schemas.openxmlformats.org/officeDocument/2006/relationships/slideLayout" Target="../slideLayouts/slideLayout215.xml"/><Relationship Id="rId3" Type="http://schemas.openxmlformats.org/officeDocument/2006/relationships/slideLayout" Target="../slideLayouts/slideLayout179.xml"/><Relationship Id="rId21" Type="http://schemas.openxmlformats.org/officeDocument/2006/relationships/slideLayout" Target="../slideLayouts/slideLayout197.xml"/><Relationship Id="rId34" Type="http://schemas.openxmlformats.org/officeDocument/2006/relationships/slideLayout" Target="../slideLayouts/slideLayout210.xml"/><Relationship Id="rId42" Type="http://schemas.openxmlformats.org/officeDocument/2006/relationships/slideLayout" Target="../slideLayouts/slideLayout218.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5" Type="http://schemas.openxmlformats.org/officeDocument/2006/relationships/slideLayout" Target="../slideLayouts/slideLayout201.xml"/><Relationship Id="rId33" Type="http://schemas.openxmlformats.org/officeDocument/2006/relationships/slideLayout" Target="../slideLayouts/slideLayout209.xml"/><Relationship Id="rId38" Type="http://schemas.openxmlformats.org/officeDocument/2006/relationships/slideLayout" Target="../slideLayouts/slideLayout214.xml"/><Relationship Id="rId46" Type="http://schemas.openxmlformats.org/officeDocument/2006/relationships/image" Target="../media/image1.emf"/><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29" Type="http://schemas.openxmlformats.org/officeDocument/2006/relationships/slideLayout" Target="../slideLayouts/slideLayout205.xml"/><Relationship Id="rId41" Type="http://schemas.openxmlformats.org/officeDocument/2006/relationships/slideLayout" Target="../slideLayouts/slideLayout217.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slideLayout" Target="../slideLayouts/slideLayout200.xml"/><Relationship Id="rId32" Type="http://schemas.openxmlformats.org/officeDocument/2006/relationships/slideLayout" Target="../slideLayouts/slideLayout208.xml"/><Relationship Id="rId37" Type="http://schemas.openxmlformats.org/officeDocument/2006/relationships/slideLayout" Target="../slideLayouts/slideLayout213.xml"/><Relationship Id="rId40" Type="http://schemas.openxmlformats.org/officeDocument/2006/relationships/slideLayout" Target="../slideLayouts/slideLayout216.xml"/><Relationship Id="rId45" Type="http://schemas.openxmlformats.org/officeDocument/2006/relationships/theme" Target="../theme/theme5.xml"/><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slideLayout" Target="../slideLayouts/slideLayout199.xml"/><Relationship Id="rId28" Type="http://schemas.openxmlformats.org/officeDocument/2006/relationships/slideLayout" Target="../slideLayouts/slideLayout204.xml"/><Relationship Id="rId36" Type="http://schemas.openxmlformats.org/officeDocument/2006/relationships/slideLayout" Target="../slideLayouts/slideLayout212.xml"/><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31" Type="http://schemas.openxmlformats.org/officeDocument/2006/relationships/slideLayout" Target="../slideLayouts/slideLayout207.xml"/><Relationship Id="rId44" Type="http://schemas.openxmlformats.org/officeDocument/2006/relationships/slideLayout" Target="../slideLayouts/slideLayout220.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slideLayout" Target="../slideLayouts/slideLayout198.xml"/><Relationship Id="rId27" Type="http://schemas.openxmlformats.org/officeDocument/2006/relationships/slideLayout" Target="../slideLayouts/slideLayout203.xml"/><Relationship Id="rId30" Type="http://schemas.openxmlformats.org/officeDocument/2006/relationships/slideLayout" Target="../slideLayouts/slideLayout206.xml"/><Relationship Id="rId35" Type="http://schemas.openxmlformats.org/officeDocument/2006/relationships/slideLayout" Target="../slideLayouts/slideLayout211.xml"/><Relationship Id="rId43" Type="http://schemas.openxmlformats.org/officeDocument/2006/relationships/slideLayout" Target="../slideLayouts/slideLayout2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slideLayout" Target="../slideLayouts/slideLayout246.xml"/><Relationship Id="rId39" Type="http://schemas.openxmlformats.org/officeDocument/2006/relationships/slideLayout" Target="../slideLayouts/slideLayout259.xml"/><Relationship Id="rId3" Type="http://schemas.openxmlformats.org/officeDocument/2006/relationships/slideLayout" Target="../slideLayouts/slideLayout223.xml"/><Relationship Id="rId21" Type="http://schemas.openxmlformats.org/officeDocument/2006/relationships/slideLayout" Target="../slideLayouts/slideLayout241.xml"/><Relationship Id="rId34" Type="http://schemas.openxmlformats.org/officeDocument/2006/relationships/slideLayout" Target="../slideLayouts/slideLayout254.xml"/><Relationship Id="rId42" Type="http://schemas.openxmlformats.org/officeDocument/2006/relationships/slideLayout" Target="../slideLayouts/slideLayout262.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slideLayout" Target="../slideLayouts/slideLayout245.xml"/><Relationship Id="rId33" Type="http://schemas.openxmlformats.org/officeDocument/2006/relationships/slideLayout" Target="../slideLayouts/slideLayout253.xml"/><Relationship Id="rId38" Type="http://schemas.openxmlformats.org/officeDocument/2006/relationships/slideLayout" Target="../slideLayouts/slideLayout258.xml"/><Relationship Id="rId46" Type="http://schemas.openxmlformats.org/officeDocument/2006/relationships/image" Target="../media/image1.emf"/><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29" Type="http://schemas.openxmlformats.org/officeDocument/2006/relationships/slideLayout" Target="../slideLayouts/slideLayout249.xml"/><Relationship Id="rId41" Type="http://schemas.openxmlformats.org/officeDocument/2006/relationships/slideLayout" Target="../slideLayouts/slideLayout261.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slideLayout" Target="../slideLayouts/slideLayout244.xml"/><Relationship Id="rId32" Type="http://schemas.openxmlformats.org/officeDocument/2006/relationships/slideLayout" Target="../slideLayouts/slideLayout252.xml"/><Relationship Id="rId37" Type="http://schemas.openxmlformats.org/officeDocument/2006/relationships/slideLayout" Target="../slideLayouts/slideLayout257.xml"/><Relationship Id="rId40" Type="http://schemas.openxmlformats.org/officeDocument/2006/relationships/slideLayout" Target="../slideLayouts/slideLayout260.xml"/><Relationship Id="rId45" Type="http://schemas.openxmlformats.org/officeDocument/2006/relationships/theme" Target="../theme/theme6.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slideLayout" Target="../slideLayouts/slideLayout243.xml"/><Relationship Id="rId28" Type="http://schemas.openxmlformats.org/officeDocument/2006/relationships/slideLayout" Target="../slideLayouts/slideLayout248.xml"/><Relationship Id="rId36" Type="http://schemas.openxmlformats.org/officeDocument/2006/relationships/slideLayout" Target="../slideLayouts/slideLayout256.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31" Type="http://schemas.openxmlformats.org/officeDocument/2006/relationships/slideLayout" Target="../slideLayouts/slideLayout251.xml"/><Relationship Id="rId44" Type="http://schemas.openxmlformats.org/officeDocument/2006/relationships/slideLayout" Target="../slideLayouts/slideLayout264.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slideLayout" Target="../slideLayouts/slideLayout247.xml"/><Relationship Id="rId30" Type="http://schemas.openxmlformats.org/officeDocument/2006/relationships/slideLayout" Target="../slideLayouts/slideLayout250.xml"/><Relationship Id="rId35" Type="http://schemas.openxmlformats.org/officeDocument/2006/relationships/slideLayout" Target="../slideLayouts/slideLayout255.xml"/><Relationship Id="rId43" Type="http://schemas.openxmlformats.org/officeDocument/2006/relationships/slideLayout" Target="../slideLayouts/slideLayout2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slideLayout" Target="../slideLayouts/slideLayout277.xml"/><Relationship Id="rId18" Type="http://schemas.openxmlformats.org/officeDocument/2006/relationships/slideLayout" Target="../slideLayouts/slideLayout282.xml"/><Relationship Id="rId26" Type="http://schemas.openxmlformats.org/officeDocument/2006/relationships/slideLayout" Target="../slideLayouts/slideLayout290.xml"/><Relationship Id="rId39" Type="http://schemas.openxmlformats.org/officeDocument/2006/relationships/slideLayout" Target="../slideLayouts/slideLayout303.xml"/><Relationship Id="rId3" Type="http://schemas.openxmlformats.org/officeDocument/2006/relationships/slideLayout" Target="../slideLayouts/slideLayout267.xml"/><Relationship Id="rId21" Type="http://schemas.openxmlformats.org/officeDocument/2006/relationships/slideLayout" Target="../slideLayouts/slideLayout285.xml"/><Relationship Id="rId34" Type="http://schemas.openxmlformats.org/officeDocument/2006/relationships/slideLayout" Target="../slideLayouts/slideLayout298.xml"/><Relationship Id="rId42" Type="http://schemas.openxmlformats.org/officeDocument/2006/relationships/slideLayout" Target="../slideLayouts/slideLayout306.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17" Type="http://schemas.openxmlformats.org/officeDocument/2006/relationships/slideLayout" Target="../slideLayouts/slideLayout281.xml"/><Relationship Id="rId25" Type="http://schemas.openxmlformats.org/officeDocument/2006/relationships/slideLayout" Target="../slideLayouts/slideLayout289.xml"/><Relationship Id="rId33" Type="http://schemas.openxmlformats.org/officeDocument/2006/relationships/slideLayout" Target="../slideLayouts/slideLayout297.xml"/><Relationship Id="rId38" Type="http://schemas.openxmlformats.org/officeDocument/2006/relationships/slideLayout" Target="../slideLayouts/slideLayout302.xml"/><Relationship Id="rId46" Type="http://schemas.openxmlformats.org/officeDocument/2006/relationships/image" Target="../media/image1.emf"/><Relationship Id="rId2" Type="http://schemas.openxmlformats.org/officeDocument/2006/relationships/slideLayout" Target="../slideLayouts/slideLayout266.xml"/><Relationship Id="rId16" Type="http://schemas.openxmlformats.org/officeDocument/2006/relationships/slideLayout" Target="../slideLayouts/slideLayout280.xml"/><Relationship Id="rId20" Type="http://schemas.openxmlformats.org/officeDocument/2006/relationships/slideLayout" Target="../slideLayouts/slideLayout284.xml"/><Relationship Id="rId29" Type="http://schemas.openxmlformats.org/officeDocument/2006/relationships/slideLayout" Target="../slideLayouts/slideLayout293.xml"/><Relationship Id="rId41" Type="http://schemas.openxmlformats.org/officeDocument/2006/relationships/slideLayout" Target="../slideLayouts/slideLayout305.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24" Type="http://schemas.openxmlformats.org/officeDocument/2006/relationships/slideLayout" Target="../slideLayouts/slideLayout288.xml"/><Relationship Id="rId32" Type="http://schemas.openxmlformats.org/officeDocument/2006/relationships/slideLayout" Target="../slideLayouts/slideLayout296.xml"/><Relationship Id="rId37" Type="http://schemas.openxmlformats.org/officeDocument/2006/relationships/slideLayout" Target="../slideLayouts/slideLayout301.xml"/><Relationship Id="rId40" Type="http://schemas.openxmlformats.org/officeDocument/2006/relationships/slideLayout" Target="../slideLayouts/slideLayout304.xml"/><Relationship Id="rId45" Type="http://schemas.openxmlformats.org/officeDocument/2006/relationships/theme" Target="../theme/theme7.xml"/><Relationship Id="rId5" Type="http://schemas.openxmlformats.org/officeDocument/2006/relationships/slideLayout" Target="../slideLayouts/slideLayout269.xml"/><Relationship Id="rId15" Type="http://schemas.openxmlformats.org/officeDocument/2006/relationships/slideLayout" Target="../slideLayouts/slideLayout279.xml"/><Relationship Id="rId23" Type="http://schemas.openxmlformats.org/officeDocument/2006/relationships/slideLayout" Target="../slideLayouts/slideLayout287.xml"/><Relationship Id="rId28" Type="http://schemas.openxmlformats.org/officeDocument/2006/relationships/slideLayout" Target="../slideLayouts/slideLayout292.xml"/><Relationship Id="rId36" Type="http://schemas.openxmlformats.org/officeDocument/2006/relationships/slideLayout" Target="../slideLayouts/slideLayout300.xml"/><Relationship Id="rId10" Type="http://schemas.openxmlformats.org/officeDocument/2006/relationships/slideLayout" Target="../slideLayouts/slideLayout274.xml"/><Relationship Id="rId19" Type="http://schemas.openxmlformats.org/officeDocument/2006/relationships/slideLayout" Target="../slideLayouts/slideLayout283.xml"/><Relationship Id="rId31" Type="http://schemas.openxmlformats.org/officeDocument/2006/relationships/slideLayout" Target="../slideLayouts/slideLayout295.xml"/><Relationship Id="rId44" Type="http://schemas.openxmlformats.org/officeDocument/2006/relationships/slideLayout" Target="../slideLayouts/slideLayout308.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 Id="rId22" Type="http://schemas.openxmlformats.org/officeDocument/2006/relationships/slideLayout" Target="../slideLayouts/slideLayout286.xml"/><Relationship Id="rId27" Type="http://schemas.openxmlformats.org/officeDocument/2006/relationships/slideLayout" Target="../slideLayouts/slideLayout291.xml"/><Relationship Id="rId30" Type="http://schemas.openxmlformats.org/officeDocument/2006/relationships/slideLayout" Target="../slideLayouts/slideLayout294.xml"/><Relationship Id="rId35" Type="http://schemas.openxmlformats.org/officeDocument/2006/relationships/slideLayout" Target="../slideLayouts/slideLayout299.xml"/><Relationship Id="rId43" Type="http://schemas.openxmlformats.org/officeDocument/2006/relationships/slideLayout" Target="../slideLayouts/slideLayout3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18" Type="http://schemas.openxmlformats.org/officeDocument/2006/relationships/slideLayout" Target="../slideLayouts/slideLayout326.xml"/><Relationship Id="rId26" Type="http://schemas.openxmlformats.org/officeDocument/2006/relationships/slideLayout" Target="../slideLayouts/slideLayout334.xml"/><Relationship Id="rId39" Type="http://schemas.openxmlformats.org/officeDocument/2006/relationships/slideLayout" Target="../slideLayouts/slideLayout347.xml"/><Relationship Id="rId3" Type="http://schemas.openxmlformats.org/officeDocument/2006/relationships/slideLayout" Target="../slideLayouts/slideLayout311.xml"/><Relationship Id="rId21" Type="http://schemas.openxmlformats.org/officeDocument/2006/relationships/slideLayout" Target="../slideLayouts/slideLayout329.xml"/><Relationship Id="rId34" Type="http://schemas.openxmlformats.org/officeDocument/2006/relationships/slideLayout" Target="../slideLayouts/slideLayout342.xml"/><Relationship Id="rId42" Type="http://schemas.openxmlformats.org/officeDocument/2006/relationships/slideLayout" Target="../slideLayouts/slideLayout350.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17" Type="http://schemas.openxmlformats.org/officeDocument/2006/relationships/slideLayout" Target="../slideLayouts/slideLayout325.xml"/><Relationship Id="rId25" Type="http://schemas.openxmlformats.org/officeDocument/2006/relationships/slideLayout" Target="../slideLayouts/slideLayout333.xml"/><Relationship Id="rId33" Type="http://schemas.openxmlformats.org/officeDocument/2006/relationships/slideLayout" Target="../slideLayouts/slideLayout341.xml"/><Relationship Id="rId38" Type="http://schemas.openxmlformats.org/officeDocument/2006/relationships/slideLayout" Target="../slideLayouts/slideLayout346.xml"/><Relationship Id="rId46" Type="http://schemas.openxmlformats.org/officeDocument/2006/relationships/image" Target="../media/image1.emf"/><Relationship Id="rId2" Type="http://schemas.openxmlformats.org/officeDocument/2006/relationships/slideLayout" Target="../slideLayouts/slideLayout310.xml"/><Relationship Id="rId16" Type="http://schemas.openxmlformats.org/officeDocument/2006/relationships/slideLayout" Target="../slideLayouts/slideLayout324.xml"/><Relationship Id="rId20" Type="http://schemas.openxmlformats.org/officeDocument/2006/relationships/slideLayout" Target="../slideLayouts/slideLayout328.xml"/><Relationship Id="rId29" Type="http://schemas.openxmlformats.org/officeDocument/2006/relationships/slideLayout" Target="../slideLayouts/slideLayout337.xml"/><Relationship Id="rId41" Type="http://schemas.openxmlformats.org/officeDocument/2006/relationships/slideLayout" Target="../slideLayouts/slideLayout349.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24" Type="http://schemas.openxmlformats.org/officeDocument/2006/relationships/slideLayout" Target="../slideLayouts/slideLayout332.xml"/><Relationship Id="rId32" Type="http://schemas.openxmlformats.org/officeDocument/2006/relationships/slideLayout" Target="../slideLayouts/slideLayout340.xml"/><Relationship Id="rId37" Type="http://schemas.openxmlformats.org/officeDocument/2006/relationships/slideLayout" Target="../slideLayouts/slideLayout345.xml"/><Relationship Id="rId40" Type="http://schemas.openxmlformats.org/officeDocument/2006/relationships/slideLayout" Target="../slideLayouts/slideLayout348.xml"/><Relationship Id="rId45" Type="http://schemas.openxmlformats.org/officeDocument/2006/relationships/theme" Target="../theme/theme8.xml"/><Relationship Id="rId5" Type="http://schemas.openxmlformats.org/officeDocument/2006/relationships/slideLayout" Target="../slideLayouts/slideLayout313.xml"/><Relationship Id="rId15" Type="http://schemas.openxmlformats.org/officeDocument/2006/relationships/slideLayout" Target="../slideLayouts/slideLayout323.xml"/><Relationship Id="rId23" Type="http://schemas.openxmlformats.org/officeDocument/2006/relationships/slideLayout" Target="../slideLayouts/slideLayout331.xml"/><Relationship Id="rId28" Type="http://schemas.openxmlformats.org/officeDocument/2006/relationships/slideLayout" Target="../slideLayouts/slideLayout336.xml"/><Relationship Id="rId36" Type="http://schemas.openxmlformats.org/officeDocument/2006/relationships/slideLayout" Target="../slideLayouts/slideLayout344.xml"/><Relationship Id="rId10" Type="http://schemas.openxmlformats.org/officeDocument/2006/relationships/slideLayout" Target="../slideLayouts/slideLayout318.xml"/><Relationship Id="rId19" Type="http://schemas.openxmlformats.org/officeDocument/2006/relationships/slideLayout" Target="../slideLayouts/slideLayout327.xml"/><Relationship Id="rId31" Type="http://schemas.openxmlformats.org/officeDocument/2006/relationships/slideLayout" Target="../slideLayouts/slideLayout339.xml"/><Relationship Id="rId44" Type="http://schemas.openxmlformats.org/officeDocument/2006/relationships/slideLayout" Target="../slideLayouts/slideLayout352.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slideLayout" Target="../slideLayouts/slideLayout322.xml"/><Relationship Id="rId22" Type="http://schemas.openxmlformats.org/officeDocument/2006/relationships/slideLayout" Target="../slideLayouts/slideLayout330.xml"/><Relationship Id="rId27" Type="http://schemas.openxmlformats.org/officeDocument/2006/relationships/slideLayout" Target="../slideLayouts/slideLayout335.xml"/><Relationship Id="rId30" Type="http://schemas.openxmlformats.org/officeDocument/2006/relationships/slideLayout" Target="../slideLayouts/slideLayout338.xml"/><Relationship Id="rId35" Type="http://schemas.openxmlformats.org/officeDocument/2006/relationships/slideLayout" Target="../slideLayouts/slideLayout343.xml"/><Relationship Id="rId43" Type="http://schemas.openxmlformats.org/officeDocument/2006/relationships/slideLayout" Target="../slideLayouts/slideLayout3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18" Type="http://schemas.openxmlformats.org/officeDocument/2006/relationships/slideLayout" Target="../slideLayouts/slideLayout370.xml"/><Relationship Id="rId26" Type="http://schemas.openxmlformats.org/officeDocument/2006/relationships/slideLayout" Target="../slideLayouts/slideLayout378.xml"/><Relationship Id="rId39" Type="http://schemas.openxmlformats.org/officeDocument/2006/relationships/slideLayout" Target="../slideLayouts/slideLayout391.xml"/><Relationship Id="rId3" Type="http://schemas.openxmlformats.org/officeDocument/2006/relationships/slideLayout" Target="../slideLayouts/slideLayout355.xml"/><Relationship Id="rId21" Type="http://schemas.openxmlformats.org/officeDocument/2006/relationships/slideLayout" Target="../slideLayouts/slideLayout373.xml"/><Relationship Id="rId34" Type="http://schemas.openxmlformats.org/officeDocument/2006/relationships/slideLayout" Target="../slideLayouts/slideLayout386.xml"/><Relationship Id="rId42" Type="http://schemas.openxmlformats.org/officeDocument/2006/relationships/slideLayout" Target="../slideLayouts/slideLayout394.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slideLayout" Target="../slideLayouts/slideLayout369.xml"/><Relationship Id="rId25" Type="http://schemas.openxmlformats.org/officeDocument/2006/relationships/slideLayout" Target="../slideLayouts/slideLayout377.xml"/><Relationship Id="rId33" Type="http://schemas.openxmlformats.org/officeDocument/2006/relationships/slideLayout" Target="../slideLayouts/slideLayout385.xml"/><Relationship Id="rId38" Type="http://schemas.openxmlformats.org/officeDocument/2006/relationships/slideLayout" Target="../slideLayouts/slideLayout390.xml"/><Relationship Id="rId46" Type="http://schemas.openxmlformats.org/officeDocument/2006/relationships/image" Target="../media/image1.emf"/><Relationship Id="rId2" Type="http://schemas.openxmlformats.org/officeDocument/2006/relationships/slideLayout" Target="../slideLayouts/slideLayout354.xml"/><Relationship Id="rId16" Type="http://schemas.openxmlformats.org/officeDocument/2006/relationships/slideLayout" Target="../slideLayouts/slideLayout368.xml"/><Relationship Id="rId20" Type="http://schemas.openxmlformats.org/officeDocument/2006/relationships/slideLayout" Target="../slideLayouts/slideLayout372.xml"/><Relationship Id="rId29" Type="http://schemas.openxmlformats.org/officeDocument/2006/relationships/slideLayout" Target="../slideLayouts/slideLayout381.xml"/><Relationship Id="rId41" Type="http://schemas.openxmlformats.org/officeDocument/2006/relationships/slideLayout" Target="../slideLayouts/slideLayout393.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24" Type="http://schemas.openxmlformats.org/officeDocument/2006/relationships/slideLayout" Target="../slideLayouts/slideLayout376.xml"/><Relationship Id="rId32" Type="http://schemas.openxmlformats.org/officeDocument/2006/relationships/slideLayout" Target="../slideLayouts/slideLayout384.xml"/><Relationship Id="rId37" Type="http://schemas.openxmlformats.org/officeDocument/2006/relationships/slideLayout" Target="../slideLayouts/slideLayout389.xml"/><Relationship Id="rId40" Type="http://schemas.openxmlformats.org/officeDocument/2006/relationships/slideLayout" Target="../slideLayouts/slideLayout392.xml"/><Relationship Id="rId45" Type="http://schemas.openxmlformats.org/officeDocument/2006/relationships/theme" Target="../theme/theme9.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23" Type="http://schemas.openxmlformats.org/officeDocument/2006/relationships/slideLayout" Target="../slideLayouts/slideLayout375.xml"/><Relationship Id="rId28" Type="http://schemas.openxmlformats.org/officeDocument/2006/relationships/slideLayout" Target="../slideLayouts/slideLayout380.xml"/><Relationship Id="rId36" Type="http://schemas.openxmlformats.org/officeDocument/2006/relationships/slideLayout" Target="../slideLayouts/slideLayout388.xml"/><Relationship Id="rId10" Type="http://schemas.openxmlformats.org/officeDocument/2006/relationships/slideLayout" Target="../slideLayouts/slideLayout362.xml"/><Relationship Id="rId19" Type="http://schemas.openxmlformats.org/officeDocument/2006/relationships/slideLayout" Target="../slideLayouts/slideLayout371.xml"/><Relationship Id="rId31" Type="http://schemas.openxmlformats.org/officeDocument/2006/relationships/slideLayout" Target="../slideLayouts/slideLayout383.xml"/><Relationship Id="rId44" Type="http://schemas.openxmlformats.org/officeDocument/2006/relationships/slideLayout" Target="../slideLayouts/slideLayout396.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 Id="rId22" Type="http://schemas.openxmlformats.org/officeDocument/2006/relationships/slideLayout" Target="../slideLayouts/slideLayout374.xml"/><Relationship Id="rId27" Type="http://schemas.openxmlformats.org/officeDocument/2006/relationships/slideLayout" Target="../slideLayouts/slideLayout379.xml"/><Relationship Id="rId30" Type="http://schemas.openxmlformats.org/officeDocument/2006/relationships/slideLayout" Target="../slideLayouts/slideLayout382.xml"/><Relationship Id="rId35" Type="http://schemas.openxmlformats.org/officeDocument/2006/relationships/slideLayout" Target="../slideLayouts/slideLayout387.xml"/><Relationship Id="rId43" Type="http://schemas.openxmlformats.org/officeDocument/2006/relationships/slideLayout" Target="../slideLayouts/slideLayout3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39205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771472"/>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1" r:id="rId18"/>
    <p:sldLayoutId id="2147484092" r:id="rId19"/>
    <p:sldLayoutId id="2147484093" r:id="rId20"/>
    <p:sldLayoutId id="2147484094" r:id="rId21"/>
    <p:sldLayoutId id="2147484095" r:id="rId22"/>
    <p:sldLayoutId id="2147484096" r:id="rId23"/>
    <p:sldLayoutId id="2147484097" r:id="rId24"/>
    <p:sldLayoutId id="2147484098" r:id="rId25"/>
    <p:sldLayoutId id="2147484099" r:id="rId26"/>
    <p:sldLayoutId id="2147484100" r:id="rId27"/>
    <p:sldLayoutId id="2147484101" r:id="rId28"/>
    <p:sldLayoutId id="2147484102" r:id="rId29"/>
    <p:sldLayoutId id="2147484103" r:id="rId30"/>
    <p:sldLayoutId id="2147484104" r:id="rId31"/>
    <p:sldLayoutId id="2147484105" r:id="rId32"/>
    <p:sldLayoutId id="2147484106" r:id="rId33"/>
    <p:sldLayoutId id="2147484107" r:id="rId34"/>
    <p:sldLayoutId id="2147484108" r:id="rId35"/>
    <p:sldLayoutId id="2147484109" r:id="rId36"/>
    <p:sldLayoutId id="2147484110" r:id="rId37"/>
    <p:sldLayoutId id="2147484111" r:id="rId38"/>
    <p:sldLayoutId id="2147484112" r:id="rId39"/>
    <p:sldLayoutId id="2147484113" r:id="rId40"/>
    <p:sldLayoutId id="2147484114" r:id="rId41"/>
    <p:sldLayoutId id="2147484115" r:id="rId42"/>
    <p:sldLayoutId id="2147484116" r:id="rId43"/>
    <p:sldLayoutId id="214748411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926195"/>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37" r:id="rId19"/>
    <p:sldLayoutId id="2147484138" r:id="rId20"/>
    <p:sldLayoutId id="2147484139" r:id="rId21"/>
    <p:sldLayoutId id="2147484140" r:id="rId22"/>
    <p:sldLayoutId id="2147484141" r:id="rId23"/>
    <p:sldLayoutId id="2147484142" r:id="rId24"/>
    <p:sldLayoutId id="2147484143" r:id="rId25"/>
    <p:sldLayoutId id="2147484144" r:id="rId26"/>
    <p:sldLayoutId id="2147484145" r:id="rId27"/>
    <p:sldLayoutId id="2147484146" r:id="rId28"/>
    <p:sldLayoutId id="2147484147" r:id="rId29"/>
    <p:sldLayoutId id="2147484148" r:id="rId30"/>
    <p:sldLayoutId id="2147484149" r:id="rId31"/>
    <p:sldLayoutId id="2147484150" r:id="rId32"/>
    <p:sldLayoutId id="2147484151" r:id="rId33"/>
    <p:sldLayoutId id="2147484152" r:id="rId34"/>
    <p:sldLayoutId id="2147484153" r:id="rId35"/>
    <p:sldLayoutId id="2147484154" r:id="rId36"/>
    <p:sldLayoutId id="2147484155" r:id="rId37"/>
    <p:sldLayoutId id="2147484156" r:id="rId38"/>
    <p:sldLayoutId id="2147484157" r:id="rId39"/>
    <p:sldLayoutId id="2147484158" r:id="rId40"/>
    <p:sldLayoutId id="2147484159" r:id="rId41"/>
    <p:sldLayoutId id="2147484160" r:id="rId42"/>
    <p:sldLayoutId id="2147484161" r:id="rId43"/>
    <p:sldLayoutId id="214748416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962777"/>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 id="2147484181" r:id="rId18"/>
    <p:sldLayoutId id="2147484182" r:id="rId19"/>
    <p:sldLayoutId id="2147484183" r:id="rId20"/>
    <p:sldLayoutId id="2147484184" r:id="rId21"/>
    <p:sldLayoutId id="2147484185" r:id="rId22"/>
    <p:sldLayoutId id="2147484186" r:id="rId23"/>
    <p:sldLayoutId id="2147484187" r:id="rId24"/>
    <p:sldLayoutId id="2147484188" r:id="rId25"/>
    <p:sldLayoutId id="2147484189" r:id="rId26"/>
    <p:sldLayoutId id="2147484190" r:id="rId27"/>
    <p:sldLayoutId id="2147484191" r:id="rId28"/>
    <p:sldLayoutId id="2147484192" r:id="rId29"/>
    <p:sldLayoutId id="2147484193" r:id="rId30"/>
    <p:sldLayoutId id="2147484194" r:id="rId31"/>
    <p:sldLayoutId id="2147484195" r:id="rId32"/>
    <p:sldLayoutId id="2147484196" r:id="rId33"/>
    <p:sldLayoutId id="2147484197" r:id="rId34"/>
    <p:sldLayoutId id="2147484198" r:id="rId35"/>
    <p:sldLayoutId id="2147484199" r:id="rId36"/>
    <p:sldLayoutId id="2147484200" r:id="rId37"/>
    <p:sldLayoutId id="2147484201" r:id="rId38"/>
    <p:sldLayoutId id="2147484202" r:id="rId39"/>
    <p:sldLayoutId id="2147484203" r:id="rId40"/>
    <p:sldLayoutId id="2147484204" r:id="rId41"/>
    <p:sldLayoutId id="2147484205" r:id="rId42"/>
    <p:sldLayoutId id="2147484206" r:id="rId43"/>
    <p:sldLayoutId id="214748420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643286"/>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 id="2147484220" r:id="rId12"/>
    <p:sldLayoutId id="2147484221" r:id="rId13"/>
    <p:sldLayoutId id="2147484222" r:id="rId14"/>
    <p:sldLayoutId id="2147484223" r:id="rId15"/>
    <p:sldLayoutId id="2147484224" r:id="rId16"/>
    <p:sldLayoutId id="2147484225" r:id="rId17"/>
    <p:sldLayoutId id="2147484226" r:id="rId18"/>
    <p:sldLayoutId id="2147484227" r:id="rId19"/>
    <p:sldLayoutId id="2147484228" r:id="rId20"/>
    <p:sldLayoutId id="2147484229" r:id="rId21"/>
    <p:sldLayoutId id="2147484230" r:id="rId22"/>
    <p:sldLayoutId id="2147484231" r:id="rId23"/>
    <p:sldLayoutId id="2147484232" r:id="rId24"/>
    <p:sldLayoutId id="2147484233" r:id="rId25"/>
    <p:sldLayoutId id="2147484234" r:id="rId26"/>
    <p:sldLayoutId id="2147484235" r:id="rId27"/>
    <p:sldLayoutId id="2147484236" r:id="rId28"/>
    <p:sldLayoutId id="2147484237" r:id="rId29"/>
    <p:sldLayoutId id="2147484238" r:id="rId30"/>
    <p:sldLayoutId id="2147484239" r:id="rId31"/>
    <p:sldLayoutId id="2147484240" r:id="rId32"/>
    <p:sldLayoutId id="2147484241" r:id="rId33"/>
    <p:sldLayoutId id="2147484242" r:id="rId34"/>
    <p:sldLayoutId id="2147484243" r:id="rId35"/>
    <p:sldLayoutId id="2147484244" r:id="rId36"/>
    <p:sldLayoutId id="2147484245" r:id="rId37"/>
    <p:sldLayoutId id="2147484246" r:id="rId38"/>
    <p:sldLayoutId id="2147484247" r:id="rId39"/>
    <p:sldLayoutId id="2147484248" r:id="rId40"/>
    <p:sldLayoutId id="2147484249" r:id="rId41"/>
    <p:sldLayoutId id="2147484250" r:id="rId42"/>
    <p:sldLayoutId id="2147484251" r:id="rId43"/>
    <p:sldLayoutId id="214748425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263321"/>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 id="2147484276" r:id="rId23"/>
    <p:sldLayoutId id="2147484277" r:id="rId24"/>
    <p:sldLayoutId id="2147484278" r:id="rId25"/>
    <p:sldLayoutId id="2147484279" r:id="rId26"/>
    <p:sldLayoutId id="2147484280" r:id="rId27"/>
    <p:sldLayoutId id="2147484281" r:id="rId28"/>
    <p:sldLayoutId id="2147484282" r:id="rId29"/>
    <p:sldLayoutId id="2147484283" r:id="rId30"/>
    <p:sldLayoutId id="2147484284" r:id="rId31"/>
    <p:sldLayoutId id="2147484285" r:id="rId32"/>
    <p:sldLayoutId id="2147484286" r:id="rId33"/>
    <p:sldLayoutId id="2147484287" r:id="rId34"/>
    <p:sldLayoutId id="2147484288" r:id="rId35"/>
    <p:sldLayoutId id="2147484289" r:id="rId36"/>
    <p:sldLayoutId id="2147484290" r:id="rId37"/>
    <p:sldLayoutId id="2147484291" r:id="rId38"/>
    <p:sldLayoutId id="2147484292" r:id="rId39"/>
    <p:sldLayoutId id="2147484293" r:id="rId40"/>
    <p:sldLayoutId id="2147484294" r:id="rId41"/>
    <p:sldLayoutId id="2147484295" r:id="rId42"/>
    <p:sldLayoutId id="2147484296" r:id="rId43"/>
    <p:sldLayoutId id="214748429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992909"/>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 id="2147484313" r:id="rId15"/>
    <p:sldLayoutId id="2147484314" r:id="rId16"/>
    <p:sldLayoutId id="2147484315" r:id="rId17"/>
    <p:sldLayoutId id="2147484316" r:id="rId18"/>
    <p:sldLayoutId id="2147484317" r:id="rId19"/>
    <p:sldLayoutId id="2147484318" r:id="rId20"/>
    <p:sldLayoutId id="2147484319" r:id="rId21"/>
    <p:sldLayoutId id="2147484320" r:id="rId22"/>
    <p:sldLayoutId id="2147484321" r:id="rId23"/>
    <p:sldLayoutId id="2147484322" r:id="rId24"/>
    <p:sldLayoutId id="2147484323" r:id="rId25"/>
    <p:sldLayoutId id="2147484324" r:id="rId26"/>
    <p:sldLayoutId id="2147484325" r:id="rId27"/>
    <p:sldLayoutId id="2147484326" r:id="rId28"/>
    <p:sldLayoutId id="2147484327" r:id="rId29"/>
    <p:sldLayoutId id="2147484328" r:id="rId30"/>
    <p:sldLayoutId id="2147484329" r:id="rId31"/>
    <p:sldLayoutId id="2147484330" r:id="rId32"/>
    <p:sldLayoutId id="2147484331" r:id="rId33"/>
    <p:sldLayoutId id="2147484332" r:id="rId34"/>
    <p:sldLayoutId id="2147484333" r:id="rId35"/>
    <p:sldLayoutId id="2147484334" r:id="rId36"/>
    <p:sldLayoutId id="2147484335" r:id="rId37"/>
    <p:sldLayoutId id="2147484336" r:id="rId38"/>
    <p:sldLayoutId id="2147484337" r:id="rId39"/>
    <p:sldLayoutId id="2147484338" r:id="rId40"/>
    <p:sldLayoutId id="2147484339" r:id="rId41"/>
    <p:sldLayoutId id="2147484340" r:id="rId42"/>
    <p:sldLayoutId id="2147484341" r:id="rId43"/>
    <p:sldLayoutId id="214748434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003375"/>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 id="2147484362" r:id="rId19"/>
    <p:sldLayoutId id="2147484363" r:id="rId20"/>
    <p:sldLayoutId id="2147484364" r:id="rId21"/>
    <p:sldLayoutId id="2147484365" r:id="rId22"/>
    <p:sldLayoutId id="2147484366" r:id="rId23"/>
    <p:sldLayoutId id="2147484367" r:id="rId24"/>
    <p:sldLayoutId id="2147484368" r:id="rId25"/>
    <p:sldLayoutId id="2147484369" r:id="rId26"/>
    <p:sldLayoutId id="2147484370" r:id="rId27"/>
    <p:sldLayoutId id="2147484371" r:id="rId28"/>
    <p:sldLayoutId id="2147484372" r:id="rId29"/>
    <p:sldLayoutId id="2147484373" r:id="rId30"/>
    <p:sldLayoutId id="2147484374" r:id="rId31"/>
    <p:sldLayoutId id="2147484375" r:id="rId32"/>
    <p:sldLayoutId id="2147484376" r:id="rId33"/>
    <p:sldLayoutId id="2147484377" r:id="rId34"/>
    <p:sldLayoutId id="2147484378" r:id="rId35"/>
    <p:sldLayoutId id="2147484379" r:id="rId36"/>
    <p:sldLayoutId id="2147484380" r:id="rId37"/>
    <p:sldLayoutId id="2147484381" r:id="rId38"/>
    <p:sldLayoutId id="2147484382" r:id="rId39"/>
    <p:sldLayoutId id="2147484383" r:id="rId40"/>
    <p:sldLayoutId id="2147484384" r:id="rId41"/>
    <p:sldLayoutId id="2147484385" r:id="rId42"/>
    <p:sldLayoutId id="2147484386" r:id="rId43"/>
    <p:sldLayoutId id="214748438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5" y="4813545"/>
            <a:ext cx="552866" cy="118800"/>
          </a:xfrm>
          <a:prstGeom prst="rect">
            <a:avLst/>
          </a:prstGeom>
        </p:spPr>
        <p:txBody>
          <a:bodyPr vert="horz" lIns="0" tIns="45720" rIns="0" bIns="45720" rtlCol="0" anchor="ctr"/>
          <a:lstStyle>
            <a:lvl1pPr algn="l">
              <a:defRPr sz="525" b="0">
                <a:solidFill>
                  <a:schemeClr val="accent2"/>
                </a:solidFill>
              </a:defRPr>
            </a:lvl1pPr>
          </a:lstStyle>
          <a:p>
            <a:fld id="{9B32E951-18B6-4B36-9DC3-AA2CD01B4387}"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4"/>
          </p:nvPr>
        </p:nvSpPr>
        <p:spPr>
          <a:xfrm>
            <a:off x="403148" y="4813546"/>
            <a:ext cx="315309" cy="117580"/>
          </a:xfrm>
          <a:prstGeom prst="rect">
            <a:avLst/>
          </a:prstGeom>
        </p:spPr>
        <p:txBody>
          <a:bodyPr vert="horz" lIns="91440" tIns="45720" rIns="91440" bIns="45720" rtlCol="0" anchor="ctr"/>
          <a:lstStyle>
            <a:lvl1pPr algn="l">
              <a:defRPr sz="525">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pic>
        <p:nvPicPr>
          <p:cNvPr id="9"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493623"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29187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 id="2147484411" r:id="rId23"/>
    <p:sldLayoutId id="2147484412" r:id="rId24"/>
    <p:sldLayoutId id="2147484413" r:id="rId25"/>
    <p:sldLayoutId id="2147484414" r:id="rId26"/>
    <p:sldLayoutId id="2147484415" r:id="rId27"/>
    <p:sldLayoutId id="2147484416" r:id="rId28"/>
    <p:sldLayoutId id="2147484417" r:id="rId29"/>
    <p:sldLayoutId id="2147484418" r:id="rId30"/>
    <p:sldLayoutId id="2147484419" r:id="rId31"/>
    <p:sldLayoutId id="2147484420" r:id="rId32"/>
    <p:sldLayoutId id="2147484421" r:id="rId33"/>
    <p:sldLayoutId id="2147484422" r:id="rId34"/>
    <p:sldLayoutId id="2147484423" r:id="rId35"/>
    <p:sldLayoutId id="2147484424" r:id="rId36"/>
    <p:sldLayoutId id="2147484425" r:id="rId37"/>
    <p:sldLayoutId id="2147484426" r:id="rId38"/>
    <p:sldLayoutId id="2147484427" r:id="rId39"/>
    <p:sldLayoutId id="2147484428" r:id="rId40"/>
    <p:sldLayoutId id="2147484429" r:id="rId41"/>
    <p:sldLayoutId id="2147484430" r:id="rId42"/>
    <p:sldLayoutId id="2147484431" r:id="rId43"/>
    <p:sldLayoutId id="2147484432" r:id="rId4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p:txStyles>
    <p:titleStyle>
      <a:lvl1pPr algn="l" defTabSz="685800" rtl="0" eaLnBrk="1" latinLnBrk="0" hangingPunct="1">
        <a:lnSpc>
          <a:spcPct val="90000"/>
        </a:lnSpc>
        <a:spcBef>
          <a:spcPct val="0"/>
        </a:spcBef>
        <a:buNone/>
        <a:defRPr sz="2100" b="1" kern="1200">
          <a:solidFill>
            <a:schemeClr val="bg2"/>
          </a:solidFill>
          <a:latin typeface="+mj-lt"/>
          <a:ea typeface="+mj-ea"/>
          <a:cs typeface="+mj-cs"/>
        </a:defRPr>
      </a:lvl1pPr>
    </p:titleStyle>
    <p:bodyStyle>
      <a:lvl1pPr marL="133350" indent="-133350" algn="l" defTabSz="685800" rtl="0" eaLnBrk="1" latinLnBrk="0" hangingPunct="1">
        <a:lnSpc>
          <a:spcPct val="90000"/>
        </a:lnSpc>
        <a:spcBef>
          <a:spcPts val="600"/>
        </a:spcBef>
        <a:buFont typeface="Arial" pitchFamily="34" charset="0"/>
        <a:buChar char="•"/>
        <a:defRPr sz="1350" kern="1200">
          <a:solidFill>
            <a:schemeClr val="tx1"/>
          </a:solidFill>
          <a:latin typeface="+mn-lt"/>
          <a:ea typeface="+mn-ea"/>
          <a:cs typeface="+mn-cs"/>
        </a:defRPr>
      </a:lvl1pPr>
      <a:lvl2pPr marL="336947" indent="-202406"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9"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5" y="4813545"/>
            <a:ext cx="552866" cy="118800"/>
          </a:xfrm>
          <a:prstGeom prst="rect">
            <a:avLst/>
          </a:prstGeom>
        </p:spPr>
        <p:txBody>
          <a:bodyPr vert="horz" lIns="0" tIns="45720" rIns="0" bIns="45720" rtlCol="0" anchor="ctr"/>
          <a:lstStyle>
            <a:lvl1pPr algn="l">
              <a:defRPr sz="525" b="0">
                <a:solidFill>
                  <a:schemeClr val="accent2"/>
                </a:solidFill>
              </a:defRPr>
            </a:lvl1pPr>
          </a:lstStyle>
          <a:p>
            <a:fld id="{9B32E951-18B6-4B36-9DC3-AA2CD01B4387}"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4"/>
          </p:nvPr>
        </p:nvSpPr>
        <p:spPr>
          <a:xfrm>
            <a:off x="403148" y="4813546"/>
            <a:ext cx="315309" cy="117580"/>
          </a:xfrm>
          <a:prstGeom prst="rect">
            <a:avLst/>
          </a:prstGeom>
        </p:spPr>
        <p:txBody>
          <a:bodyPr vert="horz" lIns="91440" tIns="45720" rIns="91440" bIns="45720" rtlCol="0" anchor="ctr"/>
          <a:lstStyle>
            <a:lvl1pPr algn="l">
              <a:defRPr sz="525">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pic>
        <p:nvPicPr>
          <p:cNvPr id="9" name="Picture 2"/>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7397647" y="206363"/>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493623"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660942"/>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49" r:id="rId16"/>
    <p:sldLayoutId id="2147484450" r:id="rId17"/>
    <p:sldLayoutId id="2147484451" r:id="rId18"/>
    <p:sldLayoutId id="2147484452" r:id="rId19"/>
    <p:sldLayoutId id="2147484453" r:id="rId20"/>
    <p:sldLayoutId id="2147484454" r:id="rId21"/>
    <p:sldLayoutId id="2147484455" r:id="rId22"/>
    <p:sldLayoutId id="2147484456" r:id="rId23"/>
    <p:sldLayoutId id="2147484457" r:id="rId24"/>
    <p:sldLayoutId id="2147484458" r:id="rId25"/>
    <p:sldLayoutId id="2147484459" r:id="rId26"/>
    <p:sldLayoutId id="2147484460" r:id="rId27"/>
    <p:sldLayoutId id="2147484461" r:id="rId28"/>
    <p:sldLayoutId id="2147484462" r:id="rId29"/>
    <p:sldLayoutId id="2147484463" r:id="rId30"/>
    <p:sldLayoutId id="2147484464" r:id="rId31"/>
    <p:sldLayoutId id="2147484465" r:id="rId32"/>
    <p:sldLayoutId id="2147484466" r:id="rId33"/>
    <p:sldLayoutId id="2147484467" r:id="rId34"/>
    <p:sldLayoutId id="2147484468" r:id="rId35"/>
    <p:sldLayoutId id="2147484469" r:id="rId36"/>
    <p:sldLayoutId id="2147484470" r:id="rId37"/>
    <p:sldLayoutId id="2147484471" r:id="rId38"/>
    <p:sldLayoutId id="2147484472" r:id="rId39"/>
    <p:sldLayoutId id="2147484473" r:id="rId40"/>
    <p:sldLayoutId id="2147484474" r:id="rId41"/>
    <p:sldLayoutId id="2147484475" r:id="rId4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hf hdr="0"/>
  <p:txStyles>
    <p:titleStyle>
      <a:lvl1pPr algn="l" defTabSz="685800" rtl="0" eaLnBrk="1" latinLnBrk="0" hangingPunct="1">
        <a:lnSpc>
          <a:spcPct val="90000"/>
        </a:lnSpc>
        <a:spcBef>
          <a:spcPct val="0"/>
        </a:spcBef>
        <a:buNone/>
        <a:defRPr sz="2100" b="1" kern="1200">
          <a:solidFill>
            <a:schemeClr val="bg2"/>
          </a:solidFill>
          <a:latin typeface="+mj-lt"/>
          <a:ea typeface="+mj-ea"/>
          <a:cs typeface="+mj-cs"/>
        </a:defRPr>
      </a:lvl1pPr>
    </p:titleStyle>
    <p:bodyStyle>
      <a:lvl1pPr marL="133350" indent="-133350" algn="l" defTabSz="685800" rtl="0" eaLnBrk="1" latinLnBrk="0" hangingPunct="1">
        <a:lnSpc>
          <a:spcPct val="90000"/>
        </a:lnSpc>
        <a:spcBef>
          <a:spcPts val="600"/>
        </a:spcBef>
        <a:buFont typeface="Arial" pitchFamily="34" charset="0"/>
        <a:buChar char="•"/>
        <a:defRPr sz="1350" kern="1200">
          <a:solidFill>
            <a:schemeClr val="tx1"/>
          </a:solidFill>
          <a:latin typeface="+mn-lt"/>
          <a:ea typeface="+mn-ea"/>
          <a:cs typeface="+mn-cs"/>
        </a:defRPr>
      </a:lvl1pPr>
      <a:lvl2pPr marL="336947" indent="-202406"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160988"/>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 id="2147484490" r:id="rId14"/>
    <p:sldLayoutId id="2147484491" r:id="rId15"/>
    <p:sldLayoutId id="2147484492" r:id="rId16"/>
    <p:sldLayoutId id="2147484493" r:id="rId17"/>
    <p:sldLayoutId id="2147484494" r:id="rId18"/>
    <p:sldLayoutId id="2147484495" r:id="rId19"/>
    <p:sldLayoutId id="2147484496" r:id="rId20"/>
    <p:sldLayoutId id="2147484497" r:id="rId21"/>
    <p:sldLayoutId id="2147484498" r:id="rId22"/>
    <p:sldLayoutId id="2147484499" r:id="rId23"/>
    <p:sldLayoutId id="2147484500" r:id="rId24"/>
    <p:sldLayoutId id="2147484501" r:id="rId25"/>
    <p:sldLayoutId id="2147484502" r:id="rId26"/>
    <p:sldLayoutId id="2147484503" r:id="rId27"/>
    <p:sldLayoutId id="2147484504" r:id="rId28"/>
    <p:sldLayoutId id="2147484505" r:id="rId29"/>
    <p:sldLayoutId id="2147484506" r:id="rId30"/>
    <p:sldLayoutId id="2147484507" r:id="rId31"/>
    <p:sldLayoutId id="2147484508" r:id="rId32"/>
    <p:sldLayoutId id="2147484509" r:id="rId33"/>
    <p:sldLayoutId id="2147484510" r:id="rId34"/>
    <p:sldLayoutId id="2147484511" r:id="rId35"/>
    <p:sldLayoutId id="2147484512" r:id="rId36"/>
    <p:sldLayoutId id="2147484513" r:id="rId37"/>
    <p:sldLayoutId id="2147484514" r:id="rId38"/>
    <p:sldLayoutId id="2147484515" r:id="rId39"/>
    <p:sldLayoutId id="2147484516" r:id="rId40"/>
    <p:sldLayoutId id="2147484517" r:id="rId41"/>
    <p:sldLayoutId id="2147484518" r:id="rId42"/>
    <p:sldLayoutId id="2147484519" r:id="rId43"/>
    <p:sldLayoutId id="2147484520"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5990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283922"/>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 id="2147484535" r:id="rId14"/>
    <p:sldLayoutId id="2147484536" r:id="rId15"/>
    <p:sldLayoutId id="2147484537" r:id="rId16"/>
    <p:sldLayoutId id="2147484538" r:id="rId17"/>
    <p:sldLayoutId id="2147484539" r:id="rId18"/>
    <p:sldLayoutId id="2147484540" r:id="rId19"/>
    <p:sldLayoutId id="2147484541" r:id="rId20"/>
    <p:sldLayoutId id="2147484542" r:id="rId21"/>
    <p:sldLayoutId id="2147484543" r:id="rId22"/>
    <p:sldLayoutId id="2147484544" r:id="rId23"/>
    <p:sldLayoutId id="2147484545" r:id="rId24"/>
    <p:sldLayoutId id="2147484546" r:id="rId25"/>
    <p:sldLayoutId id="2147484547" r:id="rId26"/>
    <p:sldLayoutId id="2147484548" r:id="rId27"/>
    <p:sldLayoutId id="2147484549" r:id="rId28"/>
    <p:sldLayoutId id="2147484550" r:id="rId29"/>
    <p:sldLayoutId id="2147484551" r:id="rId30"/>
    <p:sldLayoutId id="2147484552" r:id="rId31"/>
    <p:sldLayoutId id="2147484553" r:id="rId32"/>
    <p:sldLayoutId id="2147484554" r:id="rId33"/>
    <p:sldLayoutId id="2147484555" r:id="rId34"/>
    <p:sldLayoutId id="2147484556" r:id="rId35"/>
    <p:sldLayoutId id="2147484557" r:id="rId36"/>
    <p:sldLayoutId id="2147484558" r:id="rId37"/>
    <p:sldLayoutId id="2147484559" r:id="rId38"/>
    <p:sldLayoutId id="2147484560" r:id="rId39"/>
    <p:sldLayoutId id="2147484561" r:id="rId40"/>
    <p:sldLayoutId id="2147484562" r:id="rId41"/>
    <p:sldLayoutId id="2147484563" r:id="rId42"/>
    <p:sldLayoutId id="2147484564" r:id="rId43"/>
    <p:sldLayoutId id="2147484565"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15115"/>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525" b="0">
                <a:solidFill>
                  <a:schemeClr val="accent2"/>
                </a:solidFill>
              </a:defRPr>
            </a:lvl1pPr>
          </a:lstStyle>
          <a:p>
            <a:fld id="{9B32E951-18B6-4B36-9DC3-AA2CD01B4387}" type="datetime1">
              <a:rPr lang="sv-SE" smtClean="0">
                <a:solidFill>
                  <a:srgbClr val="33414E"/>
                </a:solidFill>
              </a:rPr>
              <a:pPr/>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525">
                <a:solidFill>
                  <a:schemeClr val="accent2"/>
                </a:solidFill>
              </a:defRPr>
            </a:lvl1pPr>
          </a:lstStyle>
          <a:p>
            <a:fld id="{5718465E-2E6A-4310-8AAC-7D6E13D1D673}" type="slidenum">
              <a:rPr lang="sv-SE" smtClean="0">
                <a:solidFill>
                  <a:srgbClr val="33414E"/>
                </a:solidFill>
              </a:rPr>
              <a:pPr/>
              <a:t>‹#›</a:t>
            </a:fld>
            <a:endParaRPr lang="sv-SE" dirty="0">
              <a:solidFill>
                <a:srgbClr val="33414E"/>
              </a:solidFill>
            </a:endParaRPr>
          </a:p>
        </p:txBody>
      </p:sp>
      <p:pic>
        <p:nvPicPr>
          <p:cNvPr id="9" name="Picture 2"/>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7397647" y="206362"/>
            <a:ext cx="1490733" cy="53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295366"/>
      </p:ext>
    </p:extLst>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578" r:id="rId12"/>
    <p:sldLayoutId id="2147484579" r:id="rId13"/>
    <p:sldLayoutId id="2147484580" r:id="rId14"/>
    <p:sldLayoutId id="2147484581" r:id="rId15"/>
    <p:sldLayoutId id="2147484582" r:id="rId16"/>
    <p:sldLayoutId id="2147484583" r:id="rId17"/>
    <p:sldLayoutId id="2147484584" r:id="rId18"/>
    <p:sldLayoutId id="2147484585" r:id="rId19"/>
    <p:sldLayoutId id="2147484586" r:id="rId20"/>
    <p:sldLayoutId id="2147484587" r:id="rId21"/>
    <p:sldLayoutId id="2147484588" r:id="rId22"/>
    <p:sldLayoutId id="2147484589" r:id="rId23"/>
    <p:sldLayoutId id="2147484590" r:id="rId24"/>
    <p:sldLayoutId id="2147484591" r:id="rId25"/>
    <p:sldLayoutId id="2147484592" r:id="rId26"/>
    <p:sldLayoutId id="2147484593" r:id="rId27"/>
    <p:sldLayoutId id="2147484594" r:id="rId28"/>
    <p:sldLayoutId id="2147484595" r:id="rId29"/>
    <p:sldLayoutId id="2147484596" r:id="rId30"/>
    <p:sldLayoutId id="2147484597" r:id="rId31"/>
    <p:sldLayoutId id="2147484598" r:id="rId32"/>
    <p:sldLayoutId id="2147484599" r:id="rId33"/>
    <p:sldLayoutId id="2147484600" r:id="rId34"/>
    <p:sldLayoutId id="2147484601" r:id="rId35"/>
    <p:sldLayoutId id="2147484602" r:id="rId36"/>
    <p:sldLayoutId id="2147484603" r:id="rId37"/>
    <p:sldLayoutId id="2147484604" r:id="rId38"/>
    <p:sldLayoutId id="2147484605" r:id="rId39"/>
    <p:sldLayoutId id="2147484606" r:id="rId40"/>
    <p:sldLayoutId id="2147484607" r:id="rId41"/>
    <p:sldLayoutId id="2147484608" r:id="rId4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p:txStyles>
    <p:titleStyle>
      <a:lvl1pPr algn="l" defTabSz="685800" rtl="0" eaLnBrk="1" latinLnBrk="0" hangingPunct="1">
        <a:lnSpc>
          <a:spcPct val="90000"/>
        </a:lnSpc>
        <a:spcBef>
          <a:spcPct val="0"/>
        </a:spcBef>
        <a:buNone/>
        <a:defRPr sz="2100" b="1" kern="1200">
          <a:solidFill>
            <a:schemeClr val="bg2"/>
          </a:solidFill>
          <a:latin typeface="+mj-lt"/>
          <a:ea typeface="+mj-ea"/>
          <a:cs typeface="+mj-cs"/>
        </a:defRPr>
      </a:lvl1pPr>
    </p:titleStyle>
    <p:bodyStyle>
      <a:lvl1pPr marL="133350" indent="-133350" algn="l" defTabSz="685800" rtl="0" eaLnBrk="1" latinLnBrk="0" hangingPunct="1">
        <a:lnSpc>
          <a:spcPct val="90000"/>
        </a:lnSpc>
        <a:spcBef>
          <a:spcPts val="600"/>
        </a:spcBef>
        <a:buFont typeface="Arial" pitchFamily="34" charset="0"/>
        <a:buChar char="•"/>
        <a:defRPr sz="1350" kern="1200">
          <a:solidFill>
            <a:schemeClr val="tx1"/>
          </a:solidFill>
          <a:latin typeface="+mn-lt"/>
          <a:ea typeface="+mn-ea"/>
          <a:cs typeface="+mn-cs"/>
        </a:defRPr>
      </a:lvl1pPr>
      <a:lvl2pPr marL="336947" indent="-202406"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2803522"/>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 id="2147484627" r:id="rId18"/>
    <p:sldLayoutId id="2147484628" r:id="rId19"/>
    <p:sldLayoutId id="2147484629" r:id="rId20"/>
    <p:sldLayoutId id="2147484630" r:id="rId21"/>
    <p:sldLayoutId id="2147484631" r:id="rId22"/>
    <p:sldLayoutId id="2147484632" r:id="rId23"/>
    <p:sldLayoutId id="2147484633" r:id="rId24"/>
    <p:sldLayoutId id="2147484634" r:id="rId25"/>
    <p:sldLayoutId id="2147484635" r:id="rId26"/>
    <p:sldLayoutId id="2147484636" r:id="rId27"/>
    <p:sldLayoutId id="2147484637" r:id="rId28"/>
    <p:sldLayoutId id="2147484638" r:id="rId29"/>
    <p:sldLayoutId id="2147484639" r:id="rId30"/>
    <p:sldLayoutId id="2147484640" r:id="rId31"/>
    <p:sldLayoutId id="2147484641" r:id="rId32"/>
    <p:sldLayoutId id="2147484642" r:id="rId33"/>
    <p:sldLayoutId id="2147484643" r:id="rId34"/>
    <p:sldLayoutId id="2147484644" r:id="rId35"/>
    <p:sldLayoutId id="2147484645" r:id="rId36"/>
    <p:sldLayoutId id="2147484646" r:id="rId37"/>
    <p:sldLayoutId id="2147484647" r:id="rId38"/>
    <p:sldLayoutId id="2147484648" r:id="rId39"/>
    <p:sldLayoutId id="2147484649" r:id="rId40"/>
    <p:sldLayoutId id="2147484650" r:id="rId41"/>
    <p:sldLayoutId id="2147484651" r:id="rId42"/>
    <p:sldLayoutId id="2147484652" r:id="rId43"/>
    <p:sldLayoutId id="2147484653"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768148"/>
      </p:ext>
    </p:extLst>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 id="2147484666" r:id="rId12"/>
    <p:sldLayoutId id="2147484667" r:id="rId13"/>
    <p:sldLayoutId id="2147484668" r:id="rId14"/>
    <p:sldLayoutId id="2147484669" r:id="rId15"/>
    <p:sldLayoutId id="2147484670" r:id="rId16"/>
    <p:sldLayoutId id="2147484671" r:id="rId17"/>
    <p:sldLayoutId id="2147484672" r:id="rId18"/>
    <p:sldLayoutId id="2147484673" r:id="rId19"/>
    <p:sldLayoutId id="2147484674" r:id="rId20"/>
    <p:sldLayoutId id="2147484675" r:id="rId21"/>
    <p:sldLayoutId id="2147484676" r:id="rId22"/>
    <p:sldLayoutId id="2147484677" r:id="rId23"/>
    <p:sldLayoutId id="2147484678" r:id="rId24"/>
    <p:sldLayoutId id="2147484679" r:id="rId25"/>
    <p:sldLayoutId id="2147484680" r:id="rId26"/>
    <p:sldLayoutId id="2147484681" r:id="rId27"/>
    <p:sldLayoutId id="2147484682" r:id="rId28"/>
    <p:sldLayoutId id="2147484683" r:id="rId29"/>
    <p:sldLayoutId id="2147484684" r:id="rId30"/>
    <p:sldLayoutId id="2147484685" r:id="rId31"/>
    <p:sldLayoutId id="2147484686" r:id="rId32"/>
    <p:sldLayoutId id="2147484687" r:id="rId33"/>
    <p:sldLayoutId id="2147484688" r:id="rId34"/>
    <p:sldLayoutId id="2147484689" r:id="rId35"/>
    <p:sldLayoutId id="2147484690" r:id="rId36"/>
    <p:sldLayoutId id="2147484691" r:id="rId37"/>
    <p:sldLayoutId id="2147484692" r:id="rId38"/>
    <p:sldLayoutId id="2147484693" r:id="rId39"/>
    <p:sldLayoutId id="2147484694" r:id="rId40"/>
    <p:sldLayoutId id="2147484695" r:id="rId41"/>
    <p:sldLayoutId id="2147484696" r:id="rId42"/>
    <p:sldLayoutId id="2147484697" r:id="rId43"/>
    <p:sldLayoutId id="2147484698"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68370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76459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6726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 id="2147483885" r:id="rId37"/>
    <p:sldLayoutId id="2147483886" r:id="rId38"/>
    <p:sldLayoutId id="2147483887" r:id="rId39"/>
    <p:sldLayoutId id="2147483888" r:id="rId40"/>
    <p:sldLayoutId id="2147483889" r:id="rId41"/>
    <p:sldLayoutId id="2147483890" r:id="rId42"/>
    <p:sldLayoutId id="2147483891" r:id="rId43"/>
    <p:sldLayoutId id="214748389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93019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96650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 id="2147483962" r:id="rId24"/>
    <p:sldLayoutId id="2147483963" r:id="rId25"/>
    <p:sldLayoutId id="2147483964" r:id="rId26"/>
    <p:sldLayoutId id="2147483965" r:id="rId27"/>
    <p:sldLayoutId id="2147483966" r:id="rId28"/>
    <p:sldLayoutId id="2147483967" r:id="rId29"/>
    <p:sldLayoutId id="2147483968" r:id="rId30"/>
    <p:sldLayoutId id="2147483969" r:id="rId31"/>
    <p:sldLayoutId id="2147483970" r:id="rId32"/>
    <p:sldLayoutId id="2147483971" r:id="rId33"/>
    <p:sldLayoutId id="2147483972" r:id="rId34"/>
    <p:sldLayoutId id="2147483973" r:id="rId35"/>
    <p:sldLayoutId id="2147483974" r:id="rId36"/>
    <p:sldLayoutId id="2147483975" r:id="rId37"/>
    <p:sldLayoutId id="2147483976" r:id="rId38"/>
    <p:sldLayoutId id="2147483977" r:id="rId39"/>
    <p:sldLayoutId id="2147483978" r:id="rId40"/>
    <p:sldLayoutId id="2147483979" r:id="rId41"/>
    <p:sldLayoutId id="2147483980" r:id="rId42"/>
    <p:sldLayoutId id="2147483981" r:id="rId43"/>
    <p:sldLayoutId id="214748398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72696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 id="2147484008" r:id="rId25"/>
    <p:sldLayoutId id="2147484009" r:id="rId26"/>
    <p:sldLayoutId id="2147484010" r:id="rId27"/>
    <p:sldLayoutId id="2147484011" r:id="rId28"/>
    <p:sldLayoutId id="2147484012" r:id="rId29"/>
    <p:sldLayoutId id="2147484013" r:id="rId30"/>
    <p:sldLayoutId id="2147484014" r:id="rId31"/>
    <p:sldLayoutId id="2147484015" r:id="rId32"/>
    <p:sldLayoutId id="2147484016" r:id="rId33"/>
    <p:sldLayoutId id="2147484017" r:id="rId34"/>
    <p:sldLayoutId id="2147484018" r:id="rId35"/>
    <p:sldLayoutId id="2147484019" r:id="rId36"/>
    <p:sldLayoutId id="2147484020" r:id="rId37"/>
    <p:sldLayoutId id="2147484021" r:id="rId38"/>
    <p:sldLayoutId id="2147484022" r:id="rId39"/>
    <p:sldLayoutId id="2147484023" r:id="rId40"/>
    <p:sldLayoutId id="2147484024" r:id="rId41"/>
    <p:sldLayoutId id="2147484025" r:id="rId42"/>
    <p:sldLayoutId id="2147484026" r:id="rId43"/>
    <p:sldLayoutId id="2147484027"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78" y="249618"/>
            <a:ext cx="6546547" cy="614650"/>
          </a:xfrm>
          <a:prstGeom prst="rect">
            <a:avLst/>
          </a:prstGeom>
        </p:spPr>
        <p:txBody>
          <a:bodyPr vert="horz" lIns="0" tIns="0" rIns="91440" bIns="45720" rtlCol="0" anchor="b" anchorCtr="0">
            <a:normAutofit/>
          </a:bodyPr>
          <a:lstStyle/>
          <a:p>
            <a:r>
              <a:rPr lang="sv-SE" smtClean="0"/>
              <a:t>Klicka här för att ändra format</a:t>
            </a:r>
            <a:endParaRPr lang="sv-SE" dirty="0"/>
          </a:p>
        </p:txBody>
      </p:sp>
      <p:sp>
        <p:nvSpPr>
          <p:cNvPr id="3" name="Text Placeholder 2"/>
          <p:cNvSpPr>
            <a:spLocks noGrp="1"/>
          </p:cNvSpPr>
          <p:nvPr>
            <p:ph type="body" idx="1"/>
          </p:nvPr>
        </p:nvSpPr>
        <p:spPr>
          <a:xfrm>
            <a:off x="486079" y="1263253"/>
            <a:ext cx="8184847" cy="3042056"/>
          </a:xfrm>
          <a:prstGeom prst="rect">
            <a:avLst/>
          </a:prstGeom>
        </p:spPr>
        <p:txBody>
          <a:bodyPr vert="horz" lIns="0" tIns="3600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733874" y="4813545"/>
            <a:ext cx="552866" cy="118800"/>
          </a:xfrm>
          <a:prstGeom prst="rect">
            <a:avLst/>
          </a:prstGeom>
        </p:spPr>
        <p:txBody>
          <a:bodyPr vert="horz" lIns="0" tIns="45720" rIns="0" bIns="45720" rtlCol="0" anchor="ctr"/>
          <a:lstStyle>
            <a:lvl1pPr algn="l">
              <a:defRPr sz="700" b="0">
                <a:solidFill>
                  <a:schemeClr val="accent2"/>
                </a:solidFill>
              </a:defRPr>
            </a:lvl1pPr>
          </a:lstStyle>
          <a:p>
            <a:pPr defTabSz="914400"/>
            <a:fld id="{9B32E951-18B6-4B36-9DC3-AA2CD01B4387}" type="datetime1">
              <a:rPr lang="sv-SE" smtClean="0">
                <a:solidFill>
                  <a:srgbClr val="33414E"/>
                </a:solidFill>
              </a:rPr>
              <a:pPr defTabSz="914400"/>
              <a:t>2017-05-29</a:t>
            </a:fld>
            <a:endParaRPr lang="sv-SE" dirty="0">
              <a:solidFill>
                <a:srgbClr val="33414E"/>
              </a:solidFill>
            </a:endParaRPr>
          </a:p>
        </p:txBody>
      </p:sp>
      <p:sp>
        <p:nvSpPr>
          <p:cNvPr id="6" name="Slide Number Placeholder 5"/>
          <p:cNvSpPr>
            <a:spLocks noGrp="1"/>
          </p:cNvSpPr>
          <p:nvPr>
            <p:ph type="sldNum" sz="quarter" idx="4"/>
          </p:nvPr>
        </p:nvSpPr>
        <p:spPr>
          <a:xfrm>
            <a:off x="403149" y="4813545"/>
            <a:ext cx="315309" cy="117580"/>
          </a:xfrm>
          <a:prstGeom prst="rect">
            <a:avLst/>
          </a:prstGeom>
        </p:spPr>
        <p:txBody>
          <a:bodyPr vert="horz" lIns="91440" tIns="45720" rIns="91440" bIns="45720" rtlCol="0" anchor="ctr"/>
          <a:lstStyle>
            <a:lvl1pPr algn="l">
              <a:defRPr sz="700">
                <a:solidFill>
                  <a:schemeClr val="accent2"/>
                </a:solidFill>
              </a:defRPr>
            </a:lvl1pPr>
          </a:lstStyle>
          <a:p>
            <a:pPr defTabSz="914400"/>
            <a:fld id="{5718465E-2E6A-4310-8AAC-7D6E13D1D673}" type="slidenum">
              <a:rPr lang="sv-SE" smtClean="0">
                <a:solidFill>
                  <a:srgbClr val="33414E"/>
                </a:solidFill>
              </a:rPr>
              <a:pPr defTabSz="914400"/>
              <a:t>‹#›</a:t>
            </a:fld>
            <a:endParaRPr lang="sv-SE" dirty="0">
              <a:solidFill>
                <a:srgbClr val="33414E"/>
              </a:solidFill>
            </a:endParaRPr>
          </a:p>
        </p:txBody>
      </p:sp>
      <p:cxnSp>
        <p:nvCxnSpPr>
          <p:cNvPr id="10" name="Straight Connector 9"/>
          <p:cNvCxnSpPr/>
          <p:nvPr/>
        </p:nvCxnSpPr>
        <p:spPr>
          <a:xfrm>
            <a:off x="493622" y="1034513"/>
            <a:ext cx="865037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7722256" y="239754"/>
            <a:ext cx="1089432" cy="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2274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 id="2147484056" r:id="rId28"/>
    <p:sldLayoutId id="2147484057" r:id="rId29"/>
    <p:sldLayoutId id="2147484058" r:id="rId30"/>
    <p:sldLayoutId id="2147484059" r:id="rId31"/>
    <p:sldLayoutId id="2147484060" r:id="rId32"/>
    <p:sldLayoutId id="2147484061" r:id="rId33"/>
    <p:sldLayoutId id="2147484062" r:id="rId34"/>
    <p:sldLayoutId id="2147484063" r:id="rId35"/>
    <p:sldLayoutId id="2147484064" r:id="rId36"/>
    <p:sldLayoutId id="2147484065" r:id="rId37"/>
    <p:sldLayoutId id="2147484066" r:id="rId38"/>
    <p:sldLayoutId id="2147484067" r:id="rId39"/>
    <p:sldLayoutId id="2147484068" r:id="rId40"/>
    <p:sldLayoutId id="2147484069" r:id="rId41"/>
    <p:sldLayoutId id="2147484070" r:id="rId42"/>
    <p:sldLayoutId id="2147484071" r:id="rId43"/>
    <p:sldLayoutId id="2147484072"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2200" b="1" kern="1200">
          <a:solidFill>
            <a:schemeClr val="bg2"/>
          </a:solidFill>
          <a:latin typeface="+mj-lt"/>
          <a:ea typeface="+mj-ea"/>
          <a:cs typeface="+mj-cs"/>
        </a:defRPr>
      </a:lvl1pPr>
    </p:titleStyle>
    <p:bodyStyle>
      <a:lvl1pPr marL="177800" indent="-177800" algn="l" defTabSz="914400" rtl="0" eaLnBrk="1" latinLnBrk="0" hangingPunct="1">
        <a:lnSpc>
          <a:spcPct val="90000"/>
        </a:lnSpc>
        <a:spcBef>
          <a:spcPts val="800"/>
        </a:spcBef>
        <a:buFont typeface="Arial" pitchFamily="34" charset="0"/>
        <a:buChar char="•"/>
        <a:defRPr sz="1600" kern="1200">
          <a:solidFill>
            <a:schemeClr val="tx1"/>
          </a:solidFill>
          <a:latin typeface="+mn-lt"/>
          <a:ea typeface="+mn-ea"/>
          <a:cs typeface="+mn-cs"/>
        </a:defRPr>
      </a:lvl1pPr>
      <a:lvl2pPr marL="449263" indent="-269875" algn="l" defTabSz="914400" rtl="0" eaLnBrk="1" latinLnBrk="0" hangingPunct="1">
        <a:lnSpc>
          <a:spcPct val="90000"/>
        </a:lnSpc>
        <a:spcBef>
          <a:spcPts val="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77.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8.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961.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00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8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ctrTitle"/>
          </p:nvPr>
        </p:nvSpPr>
        <p:spPr>
          <a:xfrm>
            <a:off x="496888" y="1507879"/>
            <a:ext cx="8221810" cy="1859098"/>
          </a:xfrm>
        </p:spPr>
        <p:txBody>
          <a:bodyPr>
            <a:normAutofit/>
          </a:bodyPr>
          <a:lstStyle/>
          <a:p>
            <a:r>
              <a:rPr lang="sv-SE" sz="3600" dirty="0" smtClean="0"/>
              <a:t>Lokalt företagsklimat Värmland 2017</a:t>
            </a:r>
            <a:endParaRPr lang="sv-SE" sz="3600" dirty="0"/>
          </a:p>
        </p:txBody>
      </p:sp>
    </p:spTree>
    <p:extLst>
      <p:ext uri="{BB962C8B-B14F-4D97-AF65-F5344CB8AC3E}">
        <p14:creationId xmlns:p14="http://schemas.microsoft.com/office/powerpoint/2010/main" val="169488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Hammarö</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Hammarö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10</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3,6</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-0,2</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324084822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Karlstad</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Karlstads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11</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3,5</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+0,2</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32105610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Kil</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Kils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12</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3,7</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+0,4</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bl>
          </a:graphicData>
        </a:graphic>
      </p:graphicFrame>
    </p:spTree>
    <p:extLst>
      <p:ext uri="{BB962C8B-B14F-4D97-AF65-F5344CB8AC3E}">
        <p14:creationId xmlns:p14="http://schemas.microsoft.com/office/powerpoint/2010/main" val="33366705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Kristinehamn</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Kristinehamns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13</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3,2</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-0,4</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bl>
          </a:graphicData>
        </a:graphic>
      </p:graphicFrame>
    </p:spTree>
    <p:extLst>
      <p:ext uri="{BB962C8B-B14F-4D97-AF65-F5344CB8AC3E}">
        <p14:creationId xmlns:p14="http://schemas.microsoft.com/office/powerpoint/2010/main" val="34880208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Munkfors</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Munkfors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14</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4,5</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+1,1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+0,5</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+0,8</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+0,8</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4431986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Storfors</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Storfors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15</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3,5</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+0,3</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39584359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Sunne</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Sunne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16</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4</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+0,5</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32756445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Säffle</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Säffle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17</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3,7</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+0,5</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+0,2</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bl>
          </a:graphicData>
        </a:graphic>
      </p:graphicFrame>
    </p:spTree>
    <p:extLst>
      <p:ext uri="{BB962C8B-B14F-4D97-AF65-F5344CB8AC3E}">
        <p14:creationId xmlns:p14="http://schemas.microsoft.com/office/powerpoint/2010/main" val="3359943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Torsby</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Torsby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18</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3,4</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+0,2</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26608359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Årjäng</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Årjängs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19</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3,6</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+0,2</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-0,8</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bl>
          </a:graphicData>
        </a:graphic>
      </p:graphicFrame>
    </p:spTree>
    <p:extLst>
      <p:ext uri="{BB962C8B-B14F-4D97-AF65-F5344CB8AC3E}">
        <p14:creationId xmlns:p14="http://schemas.microsoft.com/office/powerpoint/2010/main" val="41048886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Värmlands län</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dirty="0" smtClean="0">
                <a:solidFill>
                  <a:srgbClr val="EF8200"/>
                </a:solidFill>
                <a:cs typeface="Arial" charset="0"/>
              </a:rPr>
              <a:t>Deltagande företag</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2</a:t>
            </a:fld>
            <a:endParaRPr lang="de-DE" dirty="0">
              <a:solidFill>
                <a:prstClr val="black"/>
              </a:solidFill>
            </a:endParaRPr>
          </a:p>
        </p:txBody>
      </p:sp>
      <p:graphicFrame>
        <p:nvGraphicFramePr>
          <p:cNvPr id="26" name="Object 5"/>
          <p:cNvGraphicFramePr>
            <a:graphicFrameLocks noChangeAspect="1"/>
          </p:cNvGraphicFramePr>
          <p:nvPr/>
        </p:nvGraphicFramePr>
        <p:xfrm>
          <a:off x="0" y="1175657"/>
          <a:ext cx="4351564" cy="3584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branschdiagram"/>
          <p:cNvGraphicFramePr>
            <a:graphicFrameLocks noChangeAspect="1"/>
          </p:cNvGraphicFramePr>
          <p:nvPr/>
        </p:nvGraphicFramePr>
        <p:xfrm>
          <a:off x="4201887" y="1191987"/>
          <a:ext cx="4351564" cy="358412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501122" y="1180430"/>
            <a:ext cx="1279517" cy="276999"/>
          </a:xfrm>
          <a:prstGeom prst="rect">
            <a:avLst/>
          </a:prstGeom>
          <a:noFill/>
        </p:spPr>
        <p:txBody>
          <a:bodyPr wrap="none" rtlCol="0">
            <a:spAutoFit/>
          </a:bodyPr>
          <a:lstStyle/>
          <a:p>
            <a:pPr defTabSz="914400"/>
            <a:r>
              <a:rPr lang="sv-SE" sz="1200" b="1" dirty="0" smtClean="0">
                <a:solidFill>
                  <a:prstClr val="black"/>
                </a:solidFill>
              </a:rPr>
              <a:t>Antal anställda</a:t>
            </a:r>
          </a:p>
        </p:txBody>
      </p:sp>
      <p:sp>
        <p:nvSpPr>
          <p:cNvPr id="12" name="TextBox 11"/>
          <p:cNvSpPr txBox="1"/>
          <p:nvPr/>
        </p:nvSpPr>
        <p:spPr>
          <a:xfrm>
            <a:off x="5659086" y="1180430"/>
            <a:ext cx="798617" cy="276999"/>
          </a:xfrm>
          <a:prstGeom prst="rect">
            <a:avLst/>
          </a:prstGeom>
          <a:noFill/>
        </p:spPr>
        <p:txBody>
          <a:bodyPr wrap="none" rtlCol="0">
            <a:spAutoFit/>
          </a:bodyPr>
          <a:lstStyle/>
          <a:p>
            <a:pPr defTabSz="914400"/>
            <a:r>
              <a:rPr lang="sv-SE" sz="1200" b="1" dirty="0" smtClean="0">
                <a:solidFill>
                  <a:prstClr val="black"/>
                </a:solidFill>
              </a:rPr>
              <a:t>Bransch</a:t>
            </a:r>
          </a:p>
        </p:txBody>
      </p:sp>
      <p:sp>
        <p:nvSpPr>
          <p:cNvPr id="13" name="Text Box 7"/>
          <p:cNvSpPr txBox="1">
            <a:spLocks noChangeArrowheads="1"/>
          </p:cNvSpPr>
          <p:nvPr/>
        </p:nvSpPr>
        <p:spPr bwMode="auto">
          <a:xfrm>
            <a:off x="3906844" y="4377010"/>
            <a:ext cx="358775" cy="276999"/>
          </a:xfrm>
          <a:prstGeom prst="rect">
            <a:avLst/>
          </a:prstGeom>
          <a:noFill/>
          <a:ln w="9525">
            <a:noFill/>
            <a:miter lim="800000"/>
            <a:headEnd/>
            <a:tailEnd/>
          </a:ln>
          <a:effectLst/>
        </p:spPr>
        <p:txBody>
          <a:bodyPr>
            <a:spAutoFit/>
          </a:bodyPr>
          <a:lstStyle/>
          <a:p>
            <a:pPr defTabSz="914400">
              <a:spcBef>
                <a:spcPct val="50000"/>
              </a:spcBef>
              <a:defRPr/>
            </a:pPr>
            <a:r>
              <a:rPr lang="sv-SE" sz="1200" kern="0" dirty="0">
                <a:solidFill>
                  <a:prstClr val="black"/>
                </a:solidFill>
                <a:cs typeface="Calibri" pitchFamily="34" charset="0"/>
              </a:rPr>
              <a:t>%</a:t>
            </a:r>
            <a:endParaRPr lang="en-US" sz="1200" kern="0" dirty="0">
              <a:solidFill>
                <a:prstClr val="black"/>
              </a:solidFill>
              <a:cs typeface="Calibri" pitchFamily="34" charset="0"/>
            </a:endParaRPr>
          </a:p>
        </p:txBody>
      </p:sp>
      <p:sp>
        <p:nvSpPr>
          <p:cNvPr id="14" name="Text Box 7"/>
          <p:cNvSpPr txBox="1">
            <a:spLocks noChangeArrowheads="1"/>
          </p:cNvSpPr>
          <p:nvPr/>
        </p:nvSpPr>
        <p:spPr bwMode="auto">
          <a:xfrm>
            <a:off x="8067909" y="4405586"/>
            <a:ext cx="358775" cy="276999"/>
          </a:xfrm>
          <a:prstGeom prst="rect">
            <a:avLst/>
          </a:prstGeom>
          <a:noFill/>
          <a:ln w="9525">
            <a:noFill/>
            <a:miter lim="800000"/>
            <a:headEnd/>
            <a:tailEnd/>
          </a:ln>
          <a:effectLst/>
        </p:spPr>
        <p:txBody>
          <a:bodyPr>
            <a:spAutoFit/>
          </a:bodyPr>
          <a:lstStyle/>
          <a:p>
            <a:pPr defTabSz="914400">
              <a:spcBef>
                <a:spcPct val="50000"/>
              </a:spcBef>
              <a:defRPr/>
            </a:pPr>
            <a:r>
              <a:rPr lang="sv-SE" sz="1200" kern="0" dirty="0">
                <a:solidFill>
                  <a:prstClr val="black"/>
                </a:solidFill>
                <a:cs typeface="Calibri" pitchFamily="34" charset="0"/>
              </a:rPr>
              <a:t>%</a:t>
            </a:r>
            <a:endParaRPr lang="en-US" sz="1200" kern="0" dirty="0">
              <a:solidFill>
                <a:prstClr val="black"/>
              </a:solidFill>
              <a:cs typeface="Calibri" pitchFamily="34" charset="0"/>
            </a:endParaRPr>
          </a:p>
        </p:txBody>
      </p:sp>
    </p:spTree>
    <p:extLst>
      <p:ext uri="{BB962C8B-B14F-4D97-AF65-F5344CB8AC3E}">
        <p14:creationId xmlns:p14="http://schemas.microsoft.com/office/powerpoint/2010/main" val="4705200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nvPr>
        </p:nvGraphicFramePr>
        <p:xfrm>
          <a:off x="1648691" y="1205344"/>
          <a:ext cx="4391890" cy="3165779"/>
        </p:xfrm>
        <a:graphic>
          <a:graphicData uri="http://schemas.openxmlformats.org/drawingml/2006/table">
            <a:tbl>
              <a:tblPr/>
              <a:tblGrid>
                <a:gridCol w="811220"/>
                <a:gridCol w="1502752"/>
                <a:gridCol w="1266698"/>
                <a:gridCol w="811220"/>
              </a:tblGrid>
              <a:tr h="157414">
                <a:tc>
                  <a:txBody>
                    <a:bodyPr/>
                    <a:lstStyle/>
                    <a:p>
                      <a:pPr algn="l" fontAlgn="b"/>
                      <a:r>
                        <a:rPr lang="sv-SE" sz="800" b="1" i="0" u="none" strike="noStrike" dirty="0">
                          <a:solidFill>
                            <a:srgbClr val="000000"/>
                          </a:solidFill>
                          <a:effectLst/>
                          <a:latin typeface="Calibri" panose="020F0502020204030204" pitchFamily="34" charset="0"/>
                        </a:rPr>
                        <a:t>Kommun</a:t>
                      </a: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1" i="0" u="none" strike="noStrike" dirty="0" err="1">
                          <a:solidFill>
                            <a:srgbClr val="000000"/>
                          </a:solidFill>
                          <a:effectLst/>
                          <a:latin typeface="Calibri" panose="020F0502020204030204" pitchFamily="34" charset="0"/>
                        </a:rPr>
                        <a:t>Sammanf</a:t>
                      </a:r>
                      <a:r>
                        <a:rPr lang="sv-SE" sz="800" b="1" i="0" u="none" strike="noStrike" dirty="0">
                          <a:solidFill>
                            <a:srgbClr val="000000"/>
                          </a:solidFill>
                          <a:effectLst/>
                          <a:latin typeface="Calibri" panose="020F0502020204030204" pitchFamily="34" charset="0"/>
                        </a:rPr>
                        <a:t>. Omdöme </a:t>
                      </a:r>
                      <a:r>
                        <a:rPr lang="sv-SE" sz="800" b="1" i="0" u="none" strike="noStrike" dirty="0" smtClean="0">
                          <a:solidFill>
                            <a:srgbClr val="000000"/>
                          </a:solidFill>
                          <a:effectLst/>
                          <a:latin typeface="Calibri" panose="020F0502020204030204" pitchFamily="34" charset="0"/>
                        </a:rPr>
                        <a:t>2017</a:t>
                      </a:r>
                      <a:endParaRPr lang="sv-SE" sz="8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sv-SE" sz="800" b="1" i="0" u="none" strike="noStrike" dirty="0">
                          <a:solidFill>
                            <a:srgbClr val="000000"/>
                          </a:solidFill>
                          <a:effectLst/>
                          <a:latin typeface="Calibri" panose="020F0502020204030204" pitchFamily="34" charset="0"/>
                        </a:rPr>
                        <a:t>Förändring från </a:t>
                      </a:r>
                      <a:r>
                        <a:rPr lang="sv-SE" sz="800" b="1" i="0" u="none" strike="noStrike" dirty="0" smtClean="0">
                          <a:solidFill>
                            <a:srgbClr val="000000"/>
                          </a:solidFill>
                          <a:effectLst/>
                          <a:latin typeface="Calibri" panose="020F0502020204030204" pitchFamily="34" charset="0"/>
                        </a:rPr>
                        <a:t>2016</a:t>
                      </a:r>
                      <a:endParaRPr lang="sv-SE" sz="800" b="1"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sv-SE" sz="800" b="1"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Munkfors</a:t>
                      </a: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4,5</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0,3</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l" fontAlgn="b"/>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Grums</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4,4</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a:solidFill>
                            <a:srgbClr val="000000"/>
                          </a:solidFill>
                          <a:effectLst/>
                          <a:latin typeface="Calibri" panose="020F0502020204030204" pitchFamily="34" charset="0"/>
                        </a:rPr>
                        <a:t>0,4</a:t>
                      </a:r>
                    </a:p>
                  </a:txBody>
                  <a:tcPr marL="7144" marR="7144" marT="7144" marB="0" anchor="b">
                    <a:lnL>
                      <a:noFill/>
                    </a:lnL>
                    <a:lnR>
                      <a:noFill/>
                    </a:lnR>
                    <a:lnT>
                      <a:noFill/>
                    </a:lnT>
                    <a:lnB>
                      <a:noFill/>
                    </a:lnB>
                    <a:solidFill>
                      <a:srgbClr val="92D05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83650">
                <a:tc>
                  <a:txBody>
                    <a:bodyPr/>
                    <a:lstStyle/>
                    <a:p>
                      <a:pPr algn="l" fontAlgn="b"/>
                      <a:r>
                        <a:rPr lang="sv-SE" sz="800" b="0" i="0" u="none" strike="noStrike" dirty="0">
                          <a:solidFill>
                            <a:srgbClr val="000000"/>
                          </a:solidFill>
                          <a:effectLst/>
                          <a:latin typeface="Calibri" panose="020F0502020204030204" pitchFamily="34" charset="0"/>
                        </a:rPr>
                        <a:t>Sunne</a:t>
                      </a:r>
                    </a:p>
                  </a:txBody>
                  <a:tcPr marL="7144" marR="7144" marT="7144" marB="0" anchor="b">
                    <a:lnL>
                      <a:noFill/>
                    </a:lnL>
                    <a:lnR>
                      <a:noFill/>
                    </a:lnR>
                    <a:lnT>
                      <a:noFill/>
                    </a:lnT>
                    <a:lnB w="19050" cap="flat" cmpd="sng" algn="ctr">
                      <a:solidFill>
                        <a:srgbClr val="00B050"/>
                      </a:solidFill>
                      <a:prstDash val="solid"/>
                      <a:round/>
                      <a:headEnd type="none" w="med" len="med"/>
                      <a:tailEnd type="none" w="med" len="med"/>
                    </a:lnB>
                  </a:tcPr>
                </a:tc>
                <a:tc>
                  <a:txBody>
                    <a:bodyPr/>
                    <a:lstStyle/>
                    <a:p>
                      <a:pPr algn="r" fontAlgn="b"/>
                      <a:r>
                        <a:rPr lang="sv-SE" sz="800" b="0" i="0" u="none" strike="noStrike" dirty="0" smtClean="0">
                          <a:solidFill>
                            <a:srgbClr val="000000"/>
                          </a:solidFill>
                          <a:effectLst/>
                          <a:latin typeface="Calibri" panose="020F0502020204030204" pitchFamily="34" charset="0"/>
                        </a:rPr>
                        <a:t>4,0</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9050" cap="flat" cmpd="sng" algn="ctr">
                      <a:solidFill>
                        <a:srgbClr val="00B050"/>
                      </a:solidFill>
                      <a:prstDash val="solid"/>
                      <a:round/>
                      <a:headEnd type="none" w="med" len="med"/>
                      <a:tailEnd type="none" w="med" len="med"/>
                    </a:lnB>
                  </a:tcPr>
                </a:tc>
                <a:tc>
                  <a:txBody>
                    <a:bodyPr/>
                    <a:lstStyle/>
                    <a:p>
                      <a:pPr algn="r" fontAlgn="b"/>
                      <a:r>
                        <a:rPr lang="sv-SE" sz="800" b="0" i="0" u="none" strike="noStrike" dirty="0" smtClean="0">
                          <a:solidFill>
                            <a:srgbClr val="000000"/>
                          </a:solidFill>
                          <a:effectLst/>
                          <a:latin typeface="Calibri" panose="020F0502020204030204" pitchFamily="34" charset="0"/>
                        </a:rPr>
                        <a:t>0</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9050" cap="flat" cmpd="sng" algn="ctr">
                      <a:solidFill>
                        <a:srgbClr val="00B050"/>
                      </a:solidFill>
                      <a:prstDash val="solid"/>
                      <a:round/>
                      <a:headEnd type="none" w="med" len="med"/>
                      <a:tailEnd type="none" w="med" len="med"/>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83650">
                <a:tc>
                  <a:txBody>
                    <a:bodyPr/>
                    <a:lstStyle/>
                    <a:p>
                      <a:pPr algn="l" fontAlgn="b"/>
                      <a:r>
                        <a:rPr lang="sv-SE" sz="800" b="0" i="0" u="none" strike="noStrike">
                          <a:solidFill>
                            <a:srgbClr val="000000"/>
                          </a:solidFill>
                          <a:effectLst/>
                          <a:latin typeface="Calibri" panose="020F0502020204030204" pitchFamily="34" charset="0"/>
                        </a:rPr>
                        <a:t>Kil</a:t>
                      </a:r>
                    </a:p>
                  </a:txBody>
                  <a:tcPr marL="7144" marR="7144" marT="7144" marB="0" anchor="b">
                    <a:lnL>
                      <a:noFill/>
                    </a:lnL>
                    <a:lnR>
                      <a:noFill/>
                    </a:lnR>
                    <a:lnT w="19050" cap="flat" cmpd="sng" algn="ctr">
                      <a:solidFill>
                        <a:srgbClr val="00B050"/>
                      </a:solidFill>
                      <a:prstDash val="solid"/>
                      <a:round/>
                      <a:headEnd type="none" w="med" len="med"/>
                      <a:tailEnd type="none" w="med" len="med"/>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3,7</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w="19050" cap="flat" cmpd="sng" algn="ctr">
                      <a:solidFill>
                        <a:srgbClr val="00B050"/>
                      </a:solidFill>
                      <a:prstDash val="solid"/>
                      <a:round/>
                      <a:headEnd type="none" w="med" len="med"/>
                      <a:tailEnd type="none" w="med" len="med"/>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-0,1</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w="19050" cap="flat" cmpd="sng" algn="ctr">
                      <a:solidFill>
                        <a:srgbClr val="00B050"/>
                      </a:solidFill>
                      <a:prstDash val="solid"/>
                      <a:round/>
                      <a:headEnd type="none" w="med" len="med"/>
                      <a:tailEnd type="none" w="med" len="med"/>
                    </a:lnT>
                    <a:lnB>
                      <a:noFill/>
                    </a:lnB>
                    <a:solidFill>
                      <a:srgbClr val="FF000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Hammarö</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3,6</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Säffle</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3,7</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a:solidFill>
                            <a:srgbClr val="000000"/>
                          </a:solidFill>
                          <a:effectLst/>
                          <a:latin typeface="Calibri" panose="020F0502020204030204" pitchFamily="34" charset="0"/>
                        </a:rPr>
                        <a:t>0,1</a:t>
                      </a:r>
                    </a:p>
                  </a:txBody>
                  <a:tcPr marL="7144" marR="7144" marT="7144" marB="0" anchor="b">
                    <a:lnL>
                      <a:noFill/>
                    </a:lnL>
                    <a:lnR>
                      <a:noFill/>
                    </a:lnR>
                    <a:lnT>
                      <a:noFill/>
                    </a:lnT>
                    <a:lnB>
                      <a:noFill/>
                    </a:lnB>
                    <a:solidFill>
                      <a:srgbClr val="92D05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Årjäng</a:t>
                      </a:r>
                    </a:p>
                  </a:txBody>
                  <a:tcPr marL="7144" marR="7144" marT="7144" marB="0" anchor="b">
                    <a:lnL>
                      <a:noFill/>
                    </a:lnL>
                    <a:lnR>
                      <a:noFill/>
                    </a:lnR>
                    <a:lnT>
                      <a:noFill/>
                    </a:lnT>
                    <a:lnB>
                      <a:noFill/>
                    </a:lnB>
                  </a:tcPr>
                </a:tc>
                <a:tc>
                  <a:txBody>
                    <a:bodyPr/>
                    <a:lstStyle/>
                    <a:p>
                      <a:pPr algn="r" fontAlgn="b"/>
                      <a:r>
                        <a:rPr lang="sv-SE" sz="800" b="0" i="0" u="none" strike="noStrike">
                          <a:solidFill>
                            <a:srgbClr val="000000"/>
                          </a:solidFill>
                          <a:effectLst/>
                          <a:latin typeface="Calibri" panose="020F0502020204030204" pitchFamily="34" charset="0"/>
                        </a:rPr>
                        <a:t>3,6</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solidFill>
                      <a:schemeClr val="bg1"/>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Karlstad</a:t>
                      </a:r>
                    </a:p>
                  </a:txBody>
                  <a:tcPr marL="7144" marR="7144" marT="7144" marB="0" anchor="b">
                    <a:lnL>
                      <a:noFill/>
                    </a:lnL>
                    <a:lnR>
                      <a:noFill/>
                    </a:lnR>
                    <a:lnT>
                      <a:noFill/>
                    </a:lnT>
                    <a:lnB>
                      <a:noFill/>
                    </a:lnB>
                  </a:tcPr>
                </a:tc>
                <a:tc>
                  <a:txBody>
                    <a:bodyPr/>
                    <a:lstStyle/>
                    <a:p>
                      <a:pPr algn="r" fontAlgn="b"/>
                      <a:r>
                        <a:rPr lang="sv-SE" sz="800" b="0" i="0" u="none" strike="noStrike">
                          <a:solidFill>
                            <a:srgbClr val="000000"/>
                          </a:solidFill>
                          <a:effectLst/>
                          <a:latin typeface="Calibri" panose="020F0502020204030204" pitchFamily="34" charset="0"/>
                        </a:rPr>
                        <a:t>3,5</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solidFill>
                      <a:schemeClr val="bg1"/>
                    </a:solidFill>
                  </a:tcPr>
                </a:tc>
                <a:tc>
                  <a:txBody>
                    <a:bodyPr/>
                    <a:lstStyle/>
                    <a:p>
                      <a:pPr algn="l" fontAlgn="b"/>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dirty="0">
                          <a:solidFill>
                            <a:srgbClr val="000000"/>
                          </a:solidFill>
                          <a:effectLst/>
                          <a:latin typeface="Calibri" panose="020F0502020204030204" pitchFamily="34" charset="0"/>
                        </a:rPr>
                        <a:t>Arvika</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3,4</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0,1</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solidFill>
                      <a:srgbClr val="92D05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Torsby</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3,4</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0,1</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solidFill>
                      <a:srgbClr val="92D050"/>
                    </a:solidFill>
                  </a:tcPr>
                </a:tc>
                <a:tc>
                  <a:txBody>
                    <a:bodyPr/>
                    <a:lstStyle/>
                    <a:p>
                      <a:pPr algn="l" fontAlgn="b"/>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Filipstad</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3,2</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-0,1</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solidFill>
                      <a:srgbClr val="FF000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Forshaga</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3,3</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a:solidFill>
                            <a:srgbClr val="000000"/>
                          </a:solidFill>
                          <a:effectLst/>
                          <a:latin typeface="Calibri" panose="020F0502020204030204" pitchFamily="34" charset="0"/>
                        </a:rPr>
                        <a:t>0,1</a:t>
                      </a:r>
                    </a:p>
                  </a:txBody>
                  <a:tcPr marL="7144" marR="7144" marT="7144" marB="0" anchor="b">
                    <a:lnL>
                      <a:noFill/>
                    </a:lnL>
                    <a:lnR>
                      <a:noFill/>
                    </a:lnR>
                    <a:lnT>
                      <a:noFill/>
                    </a:lnT>
                    <a:lnB>
                      <a:noFill/>
                    </a:lnB>
                    <a:solidFill>
                      <a:srgbClr val="92D05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Storfors</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3,5</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0,3</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solidFill>
                      <a:srgbClr val="92D05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83650">
                <a:tc>
                  <a:txBody>
                    <a:bodyPr/>
                    <a:lstStyle/>
                    <a:p>
                      <a:pPr algn="l" fontAlgn="b"/>
                      <a:r>
                        <a:rPr lang="sv-SE" sz="800" b="0" i="0" u="none" strike="noStrike">
                          <a:solidFill>
                            <a:srgbClr val="000000"/>
                          </a:solidFill>
                          <a:effectLst/>
                          <a:latin typeface="Calibri" panose="020F0502020204030204" pitchFamily="34" charset="0"/>
                        </a:rPr>
                        <a:t>Kristinehamn</a:t>
                      </a:r>
                    </a:p>
                  </a:txBody>
                  <a:tcPr marL="7144" marR="7144" marT="7144"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sv-SE" sz="800" b="0" i="0" u="none" strike="noStrike" dirty="0" smtClean="0">
                          <a:solidFill>
                            <a:srgbClr val="000000"/>
                          </a:solidFill>
                          <a:effectLst/>
                          <a:latin typeface="Calibri" panose="020F0502020204030204" pitchFamily="34" charset="0"/>
                        </a:rPr>
                        <a:t>3,2</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9050" cap="flat" cmpd="sng" algn="ctr">
                      <a:solidFill>
                        <a:srgbClr val="FF0000"/>
                      </a:solidFill>
                      <a:prstDash val="solid"/>
                      <a:round/>
                      <a:headEnd type="none" w="med" len="med"/>
                      <a:tailEnd type="none" w="med" len="med"/>
                    </a:lnB>
                  </a:tcPr>
                </a:tc>
                <a:tc>
                  <a:txBody>
                    <a:bodyPr/>
                    <a:lstStyle/>
                    <a:p>
                      <a:pPr algn="r" fontAlgn="b"/>
                      <a:r>
                        <a:rPr lang="sv-SE" sz="800" b="0" i="0" u="none" strike="noStrike" dirty="0" smtClean="0">
                          <a:solidFill>
                            <a:srgbClr val="000000"/>
                          </a:solidFill>
                          <a:effectLst/>
                          <a:latin typeface="Calibri" panose="020F0502020204030204" pitchFamily="34" charset="0"/>
                        </a:rPr>
                        <a:t>0,1</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w="19050" cap="flat" cmpd="sng" algn="ctr">
                      <a:solidFill>
                        <a:srgbClr val="FF0000"/>
                      </a:solidFill>
                      <a:prstDash val="solid"/>
                      <a:round/>
                      <a:headEnd type="none" w="med" len="med"/>
                      <a:tailEnd type="none" w="med" len="med"/>
                    </a:lnB>
                    <a:solidFill>
                      <a:srgbClr val="92D05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83650">
                <a:tc>
                  <a:txBody>
                    <a:bodyPr/>
                    <a:lstStyle/>
                    <a:p>
                      <a:pPr algn="l" fontAlgn="b"/>
                      <a:r>
                        <a:rPr lang="sv-SE" sz="800" b="0" i="0" u="none" strike="noStrike">
                          <a:solidFill>
                            <a:srgbClr val="000000"/>
                          </a:solidFill>
                          <a:effectLst/>
                          <a:latin typeface="Calibri" panose="020F0502020204030204" pitchFamily="34" charset="0"/>
                        </a:rPr>
                        <a:t>Eda</a:t>
                      </a:r>
                    </a:p>
                  </a:txBody>
                  <a:tcPr marL="7144" marR="7144" marT="7144"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2,8</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-0,1</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w="19050" cap="flat" cmpd="sng" algn="ctr">
                      <a:solidFill>
                        <a:srgbClr val="FF0000"/>
                      </a:solidFill>
                      <a:prstDash val="solid"/>
                      <a:round/>
                      <a:headEnd type="none" w="med" len="med"/>
                      <a:tailEnd type="none" w="med" len="med"/>
                    </a:lnT>
                    <a:lnB>
                      <a:noFill/>
                    </a:lnB>
                    <a:solidFill>
                      <a:srgbClr val="FF000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r>
                        <a:rPr lang="sv-SE" sz="800" b="0" i="0" u="none" strike="noStrike">
                          <a:solidFill>
                            <a:srgbClr val="000000"/>
                          </a:solidFill>
                          <a:effectLst/>
                          <a:latin typeface="Calibri" panose="020F0502020204030204" pitchFamily="34" charset="0"/>
                        </a:rPr>
                        <a:t>Hagfors</a:t>
                      </a: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3,0</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r" fontAlgn="b"/>
                      <a:r>
                        <a:rPr lang="sv-SE" sz="800" b="0" i="0" u="none" strike="noStrike" dirty="0" smtClean="0">
                          <a:solidFill>
                            <a:srgbClr val="000000"/>
                          </a:solidFill>
                          <a:effectLst/>
                          <a:latin typeface="Calibri" panose="020F0502020204030204" pitchFamily="34" charset="0"/>
                        </a:rPr>
                        <a:t>0,3</a:t>
                      </a:r>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solidFill>
                      <a:srgbClr val="92D050"/>
                    </a:solidFill>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r h="174905">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sv-SE" sz="800" b="0" i="0" u="none" strike="noStrike">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c>
                  <a:txBody>
                    <a:bodyPr/>
                    <a:lstStyle/>
                    <a:p>
                      <a:pPr algn="l" fontAlgn="b"/>
                      <a:endParaRPr lang="sv-SE" sz="800" b="0" i="0" u="none" strike="noStrike" dirty="0">
                        <a:solidFill>
                          <a:srgbClr val="000000"/>
                        </a:solidFill>
                        <a:effectLst/>
                        <a:latin typeface="Calibri" panose="020F0502020204030204" pitchFamily="34" charset="0"/>
                      </a:endParaRPr>
                    </a:p>
                  </a:txBody>
                  <a:tcPr marL="7144" marR="7144" marT="7144" marB="0" anchor="b">
                    <a:lnL>
                      <a:noFill/>
                    </a:lnL>
                    <a:lnR>
                      <a:noFill/>
                    </a:lnR>
                    <a:lnT>
                      <a:noFill/>
                    </a:lnT>
                    <a:lnB>
                      <a:noFill/>
                    </a:lnB>
                  </a:tcPr>
                </a:tc>
              </a:tr>
            </a:tbl>
          </a:graphicData>
        </a:graphic>
      </p:graphicFrame>
    </p:spTree>
    <p:extLst>
      <p:ext uri="{BB962C8B-B14F-4D97-AF65-F5344CB8AC3E}">
        <p14:creationId xmlns:p14="http://schemas.microsoft.com/office/powerpoint/2010/main" val="166454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78" y="215114"/>
            <a:ext cx="6714822" cy="614650"/>
          </a:xfrm>
        </p:spPr>
        <p:txBody>
          <a:bodyPr>
            <a:normAutofit/>
          </a:bodyPr>
          <a:lstStyle/>
          <a:p>
            <a:r>
              <a:rPr lang="sv-SE" sz="2000" kern="0" smtClean="0">
                <a:solidFill>
                  <a:srgbClr val="EF8200"/>
                </a:solidFill>
                <a:cs typeface="Arial" charset="0"/>
              </a:rPr>
              <a:t>Sammanfattande omdöme på företagsklimatet i kommunen – Värmlands län</a:t>
            </a:r>
            <a:endParaRPr lang="sv-SE" sz="2000" dirty="0">
              <a:latin typeface="Gill Sans MT" pitchFamily="34" charset="0"/>
            </a:endParaRPr>
          </a:p>
        </p:txBody>
      </p:sp>
      <p:graphicFrame>
        <p:nvGraphicFramePr>
          <p:cNvPr id="5" name="Object 5"/>
          <p:cNvGraphicFramePr>
            <a:graphicFrameLocks noChangeAspect="1"/>
          </p:cNvGraphicFramePr>
          <p:nvPr/>
        </p:nvGraphicFramePr>
        <p:xfrm>
          <a:off x="590551" y="1175147"/>
          <a:ext cx="7985125" cy="33563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35059" y="4768378"/>
            <a:ext cx="5767926" cy="246221"/>
          </a:xfrm>
          <a:prstGeom prst="rect">
            <a:avLst/>
          </a:prstGeom>
          <a:noFill/>
        </p:spPr>
        <p:txBody>
          <a:bodyPr wrap="none" rtlCol="0">
            <a:spAutoFit/>
          </a:bodyPr>
          <a:lstStyle/>
          <a:p>
            <a:pPr defTabSz="914400"/>
            <a:r>
              <a:rPr lang="sv-SE" sz="1000" dirty="0" smtClean="0">
                <a:solidFill>
                  <a:prstClr val="black"/>
                </a:solidFill>
              </a:rPr>
              <a:t> Skala: 1 = Dåligt   2 = Inte helt godtagbart   3 = Godtagbart   4 = Bra   5 = Mycket bra   6 = Utmärkt</a:t>
            </a:r>
            <a:endParaRPr lang="sv-SE" sz="1000" dirty="0">
              <a:solidFill>
                <a:prstClr val="black"/>
              </a:solidFill>
            </a:endParaRPr>
          </a:p>
        </p:txBody>
      </p:sp>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Värmlands län</a:t>
            </a:r>
            <a:endParaRPr lang="en-GB" sz="1015" b="1" dirty="0">
              <a:solidFill>
                <a:prstClr val="black"/>
              </a:solidFill>
            </a:endParaRPr>
          </a:p>
        </p:txBody>
      </p:sp>
    </p:spTree>
    <p:extLst>
      <p:ext uri="{BB962C8B-B14F-4D97-AF65-F5344CB8AC3E}">
        <p14:creationId xmlns:p14="http://schemas.microsoft.com/office/powerpoint/2010/main" val="204071546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78" y="215114"/>
            <a:ext cx="6714822" cy="614650"/>
          </a:xfrm>
        </p:spPr>
        <p:txBody>
          <a:bodyPr>
            <a:normAutofit/>
          </a:bodyPr>
          <a:lstStyle/>
          <a:p>
            <a:r>
              <a:rPr lang="sv-SE" sz="2000" kern="0" dirty="0" smtClean="0">
                <a:solidFill>
                  <a:srgbClr val="EF8200"/>
                </a:solidFill>
                <a:cs typeface="Arial" charset="0"/>
              </a:rPr>
              <a:t>Sammanfattande omdöme på företagsklimatet i kommunen - Alla län</a:t>
            </a:r>
            <a:endParaRPr lang="sv-SE" sz="2000" dirty="0">
              <a:latin typeface="Gill Sans MT" pitchFamily="34" charset="0"/>
            </a:endParaRPr>
          </a:p>
        </p:txBody>
      </p:sp>
      <p:graphicFrame>
        <p:nvGraphicFramePr>
          <p:cNvPr id="5" name="Object 5"/>
          <p:cNvGraphicFramePr>
            <a:graphicFrameLocks noChangeAspect="1"/>
          </p:cNvGraphicFramePr>
          <p:nvPr/>
        </p:nvGraphicFramePr>
        <p:xfrm>
          <a:off x="590554" y="1175148"/>
          <a:ext cx="7985125" cy="335637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35059" y="4768381"/>
            <a:ext cx="5767926" cy="246221"/>
          </a:xfrm>
          <a:prstGeom prst="rect">
            <a:avLst/>
          </a:prstGeom>
          <a:noFill/>
        </p:spPr>
        <p:txBody>
          <a:bodyPr wrap="none" lIns="91434" tIns="45717" rIns="91434" bIns="45717" rtlCol="0">
            <a:spAutoFit/>
          </a:bodyPr>
          <a:lstStyle/>
          <a:p>
            <a:pPr defTabSz="914333"/>
            <a:r>
              <a:rPr lang="sv-SE" sz="1000" dirty="0" smtClean="0">
                <a:solidFill>
                  <a:prstClr val="black"/>
                </a:solidFill>
              </a:rPr>
              <a:t> Skala: 1 = Dåligt   2 = Inte helt godtagbart   3 = Godtagbart   4 = Bra   5 = Mycket bra   6 = Utmärkt</a:t>
            </a:r>
            <a:endParaRPr lang="sv-SE" sz="1000" dirty="0">
              <a:solidFill>
                <a:prstClr val="black"/>
              </a:solidFill>
            </a:endParaRPr>
          </a:p>
        </p:txBody>
      </p:sp>
      <p:sp>
        <p:nvSpPr>
          <p:cNvPr id="8" name="FooterRight"/>
          <p:cNvSpPr txBox="1"/>
          <p:nvPr/>
        </p:nvSpPr>
        <p:spPr>
          <a:xfrm>
            <a:off x="4735389"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333"/>
            <a:r>
              <a:rPr lang="sv-SE" sz="1100" b="1" dirty="0" smtClean="0">
                <a:solidFill>
                  <a:prstClr val="black"/>
                </a:solidFill>
              </a:rPr>
              <a:t>Östergötlands län</a:t>
            </a:r>
            <a:endParaRPr lang="sv-SE" sz="1100" b="1" dirty="0">
              <a:solidFill>
                <a:prstClr val="black"/>
              </a:solidFill>
            </a:endParaRPr>
          </a:p>
        </p:txBody>
      </p:sp>
    </p:spTree>
    <p:extLst>
      <p:ext uri="{BB962C8B-B14F-4D97-AF65-F5344CB8AC3E}">
        <p14:creationId xmlns:p14="http://schemas.microsoft.com/office/powerpoint/2010/main" val="381643497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1Left"/>
          <p:cNvSpPr txBox="1"/>
          <p:nvPr/>
        </p:nvSpPr>
        <p:spPr>
          <a:xfrm>
            <a:off x="1681844" y="435183"/>
            <a:ext cx="4492628" cy="523385"/>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20250" rtlCol="0" anchor="b"/>
          <a:lstStyle/>
          <a:p>
            <a:r>
              <a:rPr lang="sv-SE" sz="1575" b="1" kern="0" dirty="0">
                <a:solidFill>
                  <a:srgbClr val="EF8200"/>
                </a:solidFill>
                <a:cs typeface="Arial" charset="0"/>
              </a:rPr>
              <a:t>Ranking av det lokala företagsklimatet 2016</a:t>
            </a:r>
          </a:p>
          <a:p>
            <a:r>
              <a:rPr lang="sv-SE" sz="1050" b="1" kern="0" dirty="0">
                <a:solidFill>
                  <a:srgbClr val="FF0000"/>
                </a:solidFill>
                <a:cs typeface="Arial" charset="0"/>
              </a:rPr>
              <a:t>Observera att rankningen för 2017 presenteras den 26 september </a:t>
            </a:r>
          </a:p>
        </p:txBody>
      </p:sp>
      <p:graphicFrame>
        <p:nvGraphicFramePr>
          <p:cNvPr id="4" name="Tabell 3"/>
          <p:cNvGraphicFramePr>
            <a:graphicFrameLocks noGrp="1"/>
          </p:cNvGraphicFramePr>
          <p:nvPr>
            <p:extLst/>
          </p:nvPr>
        </p:nvGraphicFramePr>
        <p:xfrm>
          <a:off x="1719938" y="1246416"/>
          <a:ext cx="4767947" cy="3603852"/>
        </p:xfrm>
        <a:graphic>
          <a:graphicData uri="http://schemas.openxmlformats.org/drawingml/2006/table">
            <a:tbl>
              <a:tblPr/>
              <a:tblGrid>
                <a:gridCol w="599148"/>
                <a:gridCol w="440753"/>
                <a:gridCol w="440753"/>
                <a:gridCol w="569308"/>
                <a:gridCol w="569308"/>
                <a:gridCol w="569308"/>
                <a:gridCol w="569308"/>
                <a:gridCol w="569308"/>
                <a:gridCol w="440753"/>
              </a:tblGrid>
              <a:tr h="105529">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r>
              <a:tr h="253271">
                <a:tc gridSpan="8">
                  <a:txBody>
                    <a:bodyPr/>
                    <a:lstStyle/>
                    <a:p>
                      <a:pPr algn="l" fontAlgn="b"/>
                      <a:endParaRPr lang="sv-SE" sz="1300" b="1" i="0" u="none" strike="noStrike" dirty="0">
                        <a:solidFill>
                          <a:srgbClr val="FFC000"/>
                        </a:solidFill>
                        <a:effectLst/>
                        <a:latin typeface="Calibri" panose="020F0502020204030204" pitchFamily="34" charset="0"/>
                      </a:endParaRPr>
                    </a:p>
                  </a:txBody>
                  <a:tcPr marL="4428" marR="4428" marT="4428" marB="0" anchor="b">
                    <a:lnL>
                      <a:noFill/>
                    </a:lnL>
                    <a:lnR>
                      <a:noFill/>
                    </a:lnR>
                    <a:lnT>
                      <a:noFill/>
                    </a:lnT>
                    <a:lnB>
                      <a:noFill/>
                    </a:lnB>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r>
              <a:tr h="184677">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900" b="1" i="0" u="none" strike="noStrike">
                        <a:solidFill>
                          <a:srgbClr val="FFC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900" b="1" i="0" u="none" strike="noStrike">
                        <a:solidFill>
                          <a:srgbClr val="FFC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900" b="1" i="0" u="none" strike="noStrike">
                        <a:solidFill>
                          <a:srgbClr val="FFC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900" b="1" i="0" u="none" strike="noStrike">
                        <a:solidFill>
                          <a:srgbClr val="FFC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900" b="1" i="0" u="none" strike="noStrike">
                        <a:solidFill>
                          <a:srgbClr val="FFC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900" b="1" i="0" u="none" strike="noStrike">
                        <a:solidFill>
                          <a:srgbClr val="FFC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r>
              <a:tr h="105529">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r>
              <a:tr h="84438">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r>
              <a:tr h="147743">
                <a:tc>
                  <a:txBody>
                    <a:bodyPr/>
                    <a:lstStyle/>
                    <a:p>
                      <a:pPr algn="l" rtl="0" fontAlgn="b"/>
                      <a:r>
                        <a:rPr lang="sv-SE" sz="500" b="0" i="0" u="none" strike="noStrike" dirty="0">
                          <a:solidFill>
                            <a:srgbClr val="000000"/>
                          </a:solidFill>
                          <a:effectLst/>
                          <a:latin typeface="Calibri" panose="020F0502020204030204" pitchFamily="34" charset="0"/>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2016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2015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2014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2013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2012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2011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Sunne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FF0000"/>
                          </a:solidFill>
                          <a:effectLst/>
                          <a:latin typeface="Calibri" panose="020F0502020204030204" pitchFamily="34" charset="0"/>
                        </a:rPr>
                        <a:t>-4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Grums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54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47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101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145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156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Munkfors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86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81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103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Hammarö</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FF0000"/>
                          </a:solidFill>
                          <a:effectLst/>
                          <a:latin typeface="Calibri" panose="020F0502020204030204" pitchFamily="34" charset="0"/>
                        </a:rPr>
                        <a:t>-11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93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Kil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74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90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235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186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233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Säffle</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86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27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129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156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137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Karlstad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89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FF0000"/>
                          </a:solidFill>
                          <a:effectLst/>
                          <a:latin typeface="Calibri" panose="020F0502020204030204" pitchFamily="34" charset="0"/>
                        </a:rPr>
                        <a:t>-14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60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86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Årjäng</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94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22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98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69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130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Arvika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119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189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Torsby</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157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FF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147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161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219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Forshaga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191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66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257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206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242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191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235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Storfors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208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34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242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136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196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Kristinehamn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216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FF0000"/>
                          </a:solidFill>
                          <a:effectLst/>
                          <a:latin typeface="Calibri" panose="020F0502020204030204" pitchFamily="34" charset="0"/>
                        </a:rPr>
                        <a:t>-72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144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75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57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Filipstad</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223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285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237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174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198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272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Eda</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266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283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282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280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281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268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63571">
                <a:tc>
                  <a:txBody>
                    <a:bodyPr/>
                    <a:lstStyle/>
                    <a:p>
                      <a:pPr algn="l" rtl="0" fontAlgn="b"/>
                      <a:r>
                        <a:rPr lang="sv-SE" sz="500" b="0" i="0" u="none" strike="noStrike">
                          <a:solidFill>
                            <a:srgbClr val="000000"/>
                          </a:solidFill>
                          <a:effectLst/>
                          <a:latin typeface="Calibri" panose="020F0502020204030204" pitchFamily="34" charset="0"/>
                        </a:rPr>
                        <a:t>Hagfors</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0000"/>
                          </a:solidFill>
                          <a:effectLst/>
                          <a:latin typeface="Calibri" panose="020F0502020204030204" pitchFamily="34" charset="0"/>
                        </a:rPr>
                        <a:t>276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1" i="0" u="none" strike="noStrike">
                          <a:solidFill>
                            <a:srgbClr val="00B050"/>
                          </a:solidFill>
                          <a:effectLst/>
                          <a:latin typeface="Calibri" panose="020F0502020204030204" pitchFamily="34" charset="0"/>
                        </a:rPr>
                        <a:t>11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287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280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259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a:solidFill>
                            <a:srgbClr val="000000"/>
                          </a:solidFill>
                          <a:effectLst/>
                          <a:latin typeface="Calibri" panose="020F0502020204030204" pitchFamily="34" charset="0"/>
                        </a:rPr>
                        <a:t>245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sv-SE" sz="700" b="0" i="0" u="none" strike="noStrike" dirty="0">
                          <a:solidFill>
                            <a:srgbClr val="000000"/>
                          </a:solidFill>
                          <a:effectLst/>
                          <a:latin typeface="Calibri" panose="020F0502020204030204" pitchFamily="34" charset="0"/>
                        </a:rPr>
                        <a:t>189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w="6350" cap="flat" cmpd="sng" algn="ctr">
                      <a:solidFill>
                        <a:srgbClr val="000000"/>
                      </a:solidFill>
                      <a:prstDash val="solid"/>
                      <a:round/>
                      <a:headEnd type="none" w="med" len="med"/>
                      <a:tailEnd type="none" w="med" len="med"/>
                    </a:lnL>
                    <a:lnR>
                      <a:noFill/>
                    </a:lnR>
                    <a:lnT>
                      <a:noFill/>
                    </a:lnT>
                    <a:lnB>
                      <a:noFill/>
                    </a:lnB>
                  </a:tcPr>
                </a:tc>
              </a:tr>
              <a:tr h="105529">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sv-SE" sz="500" b="0" i="0" u="none" strike="noStrike" dirty="0">
                        <a:solidFill>
                          <a:srgbClr val="000000"/>
                        </a:solidFill>
                        <a:effectLst/>
                        <a:latin typeface="Calibri" panose="020F0502020204030204" pitchFamily="34" charset="0"/>
                      </a:endParaRPr>
                    </a:p>
                  </a:txBody>
                  <a:tcPr marL="4428" marR="4428" marT="4428" marB="0" anchor="b">
                    <a:lnL>
                      <a:noFill/>
                    </a:lnL>
                    <a:lnR>
                      <a:noFill/>
                    </a:lnR>
                    <a:lnT>
                      <a:noFill/>
                    </a:lnT>
                    <a:lnB>
                      <a:noFill/>
                    </a:lnB>
                  </a:tcPr>
                </a:tc>
              </a:tr>
            </a:tbl>
          </a:graphicData>
        </a:graphic>
      </p:graphicFrame>
    </p:spTree>
    <p:extLst>
      <p:ext uri="{BB962C8B-B14F-4D97-AF65-F5344CB8AC3E}">
        <p14:creationId xmlns:p14="http://schemas.microsoft.com/office/powerpoint/2010/main" val="85132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gray">
          <a:xfrm>
            <a:off x="3031570" y="1166812"/>
            <a:ext cx="5788581" cy="551261"/>
          </a:xfrm>
          <a:custGeom>
            <a:avLst/>
            <a:gdLst>
              <a:gd name="connsiteX0" fmla="*/ 0 w 5989637"/>
              <a:gd name="connsiteY0" fmla="*/ 0 h 735013"/>
              <a:gd name="connsiteX1" fmla="*/ 5989637 w 5989637"/>
              <a:gd name="connsiteY1" fmla="*/ 0 h 735013"/>
              <a:gd name="connsiteX2" fmla="*/ 5989637 w 5989637"/>
              <a:gd name="connsiteY2" fmla="*/ 735013 h 735013"/>
              <a:gd name="connsiteX3" fmla="*/ 0 w 5989637"/>
              <a:gd name="connsiteY3" fmla="*/ 735013 h 735013"/>
              <a:gd name="connsiteX4" fmla="*/ 0 w 5989637"/>
              <a:gd name="connsiteY4" fmla="*/ 0 h 735013"/>
              <a:gd name="connsiteX0" fmla="*/ 201056 w 5989637"/>
              <a:gd name="connsiteY0" fmla="*/ 0 h 735014"/>
              <a:gd name="connsiteX1" fmla="*/ 5989637 w 5989637"/>
              <a:gd name="connsiteY1" fmla="*/ 1 h 735014"/>
              <a:gd name="connsiteX2" fmla="*/ 5989637 w 5989637"/>
              <a:gd name="connsiteY2" fmla="*/ 735014 h 735014"/>
              <a:gd name="connsiteX3" fmla="*/ 0 w 5989637"/>
              <a:gd name="connsiteY3" fmla="*/ 735014 h 735014"/>
              <a:gd name="connsiteX4" fmla="*/ 201056 w 5989637"/>
              <a:gd name="connsiteY4" fmla="*/ 0 h 735014"/>
              <a:gd name="connsiteX0" fmla="*/ 0 w 5788581"/>
              <a:gd name="connsiteY0" fmla="*/ 0 h 735014"/>
              <a:gd name="connsiteX1" fmla="*/ 5788581 w 5788581"/>
              <a:gd name="connsiteY1" fmla="*/ 1 h 735014"/>
              <a:gd name="connsiteX2" fmla="*/ 5788581 w 5788581"/>
              <a:gd name="connsiteY2" fmla="*/ 735014 h 735014"/>
              <a:gd name="connsiteX3" fmla="*/ 287295 w 5788581"/>
              <a:gd name="connsiteY3" fmla="*/ 735014 h 735014"/>
              <a:gd name="connsiteX4" fmla="*/ 0 w 5788581"/>
              <a:gd name="connsiteY4" fmla="*/ 0 h 73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8581" h="735014">
                <a:moveTo>
                  <a:pt x="0" y="0"/>
                </a:moveTo>
                <a:lnTo>
                  <a:pt x="5788581" y="1"/>
                </a:lnTo>
                <a:lnTo>
                  <a:pt x="5788581" y="735014"/>
                </a:lnTo>
                <a:lnTo>
                  <a:pt x="287295" y="735014"/>
                </a:lnTo>
                <a:lnTo>
                  <a:pt x="0" y="0"/>
                </a:lnTo>
                <a:close/>
              </a:path>
            </a:pathLst>
          </a:custGeom>
          <a:gradFill rotWithShape="1">
            <a:gsLst>
              <a:gs pos="0">
                <a:srgbClr val="EAEAEA"/>
              </a:gs>
              <a:gs pos="100000">
                <a:srgbClr val="EAEAEA">
                  <a:gamma/>
                  <a:tint val="0"/>
                  <a:invGamma/>
                </a:srgbClr>
              </a:gs>
            </a:gsLst>
            <a:lin ang="0" scaled="1"/>
          </a:gradFill>
          <a:ln w="12700">
            <a:solidFill>
              <a:srgbClr val="D7D7D7"/>
            </a:solidFill>
            <a:miter lim="800000"/>
            <a:headEnd/>
            <a:tailEnd/>
          </a:ln>
          <a:effectLst>
            <a:outerShdw blurRad="127000" dist="63500" dir="2700000" algn="tl" rotWithShape="0">
              <a:prstClr val="black">
                <a:alpha val="40000"/>
              </a:prstClr>
            </a:outerShdw>
          </a:effectLst>
        </p:spPr>
        <p:txBody>
          <a:bodyPr lIns="720000" tIns="36000" rIns="36000" bIns="36000" anchor="ctr" anchorCtr="0"/>
          <a:lstStyle/>
          <a:p>
            <a:pPr defTabSz="914400">
              <a:lnSpc>
                <a:spcPct val="95000"/>
              </a:lnSpc>
              <a:spcAft>
                <a:spcPts val="800"/>
              </a:spcAft>
            </a:pPr>
            <a:r>
              <a:rPr lang="sv-SE" sz="1600" dirty="0" smtClean="0">
                <a:solidFill>
                  <a:prstClr val="black"/>
                </a:solidFill>
              </a:rPr>
              <a:t>Metod: webbenkät, postal enkät och telefonintervjuer</a:t>
            </a:r>
          </a:p>
          <a:p>
            <a:pPr defTabSz="914400">
              <a:lnSpc>
                <a:spcPct val="95000"/>
              </a:lnSpc>
              <a:spcAft>
                <a:spcPts val="800"/>
              </a:spcAft>
            </a:pPr>
            <a:r>
              <a:rPr lang="sv-SE" sz="1600" dirty="0" smtClean="0">
                <a:solidFill>
                  <a:prstClr val="black"/>
                </a:solidFill>
              </a:rPr>
              <a:t>under perioden januari-april 2017</a:t>
            </a:r>
            <a:endParaRPr lang="de-DE" sz="1600" noProof="1">
              <a:solidFill>
                <a:srgbClr val="000000"/>
              </a:solidFill>
            </a:endParaRPr>
          </a:p>
        </p:txBody>
      </p:sp>
      <p:sp>
        <p:nvSpPr>
          <p:cNvPr id="12" name="Rectangle 7"/>
          <p:cNvSpPr>
            <a:spLocks noChangeArrowheads="1"/>
          </p:cNvSpPr>
          <p:nvPr/>
        </p:nvSpPr>
        <p:spPr bwMode="gray">
          <a:xfrm>
            <a:off x="3373183" y="1827610"/>
            <a:ext cx="5446968" cy="551259"/>
          </a:xfrm>
          <a:custGeom>
            <a:avLst/>
            <a:gdLst>
              <a:gd name="connsiteX0" fmla="*/ 0 w 5989637"/>
              <a:gd name="connsiteY0" fmla="*/ 0 h 735012"/>
              <a:gd name="connsiteX1" fmla="*/ 5989637 w 5989637"/>
              <a:gd name="connsiteY1" fmla="*/ 0 h 735012"/>
              <a:gd name="connsiteX2" fmla="*/ 5989637 w 5989637"/>
              <a:gd name="connsiteY2" fmla="*/ 735012 h 735012"/>
              <a:gd name="connsiteX3" fmla="*/ 0 w 5989637"/>
              <a:gd name="connsiteY3" fmla="*/ 735012 h 735012"/>
              <a:gd name="connsiteX4" fmla="*/ 0 w 5989637"/>
              <a:gd name="connsiteY4" fmla="*/ 0 h 735012"/>
              <a:gd name="connsiteX0" fmla="*/ 542669 w 5989637"/>
              <a:gd name="connsiteY0" fmla="*/ 0 h 735012"/>
              <a:gd name="connsiteX1" fmla="*/ 5989637 w 5989637"/>
              <a:gd name="connsiteY1" fmla="*/ 0 h 735012"/>
              <a:gd name="connsiteX2" fmla="*/ 5989637 w 5989637"/>
              <a:gd name="connsiteY2" fmla="*/ 735012 h 735012"/>
              <a:gd name="connsiteX3" fmla="*/ 0 w 5989637"/>
              <a:gd name="connsiteY3" fmla="*/ 735012 h 735012"/>
              <a:gd name="connsiteX4" fmla="*/ 542669 w 5989637"/>
              <a:gd name="connsiteY4" fmla="*/ 0 h 735012"/>
              <a:gd name="connsiteX0" fmla="*/ 0 w 5446968"/>
              <a:gd name="connsiteY0" fmla="*/ 0 h 735012"/>
              <a:gd name="connsiteX1" fmla="*/ 5446968 w 5446968"/>
              <a:gd name="connsiteY1" fmla="*/ 0 h 735012"/>
              <a:gd name="connsiteX2" fmla="*/ 5446968 w 5446968"/>
              <a:gd name="connsiteY2" fmla="*/ 735012 h 735012"/>
              <a:gd name="connsiteX3" fmla="*/ 305915 w 5446968"/>
              <a:gd name="connsiteY3" fmla="*/ 735012 h 735012"/>
              <a:gd name="connsiteX4" fmla="*/ 0 w 5446968"/>
              <a:gd name="connsiteY4" fmla="*/ 0 h 73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6968" h="735012">
                <a:moveTo>
                  <a:pt x="0" y="0"/>
                </a:moveTo>
                <a:lnTo>
                  <a:pt x="5446968" y="0"/>
                </a:lnTo>
                <a:lnTo>
                  <a:pt x="5446968" y="735012"/>
                </a:lnTo>
                <a:lnTo>
                  <a:pt x="305915" y="735012"/>
                </a:lnTo>
                <a:lnTo>
                  <a:pt x="0" y="0"/>
                </a:lnTo>
                <a:close/>
              </a:path>
            </a:pathLst>
          </a:custGeom>
          <a:gradFill rotWithShape="1">
            <a:gsLst>
              <a:gs pos="0">
                <a:srgbClr val="EAEAEA"/>
              </a:gs>
              <a:gs pos="100000">
                <a:srgbClr val="EAEAEA">
                  <a:gamma/>
                  <a:tint val="0"/>
                  <a:invGamma/>
                </a:srgbClr>
              </a:gs>
            </a:gsLst>
            <a:lin ang="0" scaled="1"/>
          </a:gradFill>
          <a:ln w="12700">
            <a:solidFill>
              <a:srgbClr val="D7D7D7"/>
            </a:solidFill>
            <a:miter lim="800000"/>
            <a:headEnd/>
            <a:tailEnd/>
          </a:ln>
          <a:effectLst>
            <a:outerShdw blurRad="127000" dist="63500" dir="2700000" algn="tl" rotWithShape="0">
              <a:prstClr val="black">
                <a:alpha val="40000"/>
              </a:prstClr>
            </a:outerShdw>
          </a:effectLst>
        </p:spPr>
        <p:txBody>
          <a:bodyPr lIns="720000" tIns="36000" rIns="36000" bIns="36000" anchor="ctr" anchorCtr="0"/>
          <a:lstStyle/>
          <a:p>
            <a:pPr defTabSz="914400"/>
            <a:r>
              <a:rPr lang="sv-SE" sz="1600" smtClean="0">
                <a:solidFill>
                  <a:prstClr val="black"/>
                </a:solidFill>
              </a:rPr>
              <a:t>Primär målgrupp: Företag med minst en anställd</a:t>
            </a:r>
          </a:p>
          <a:p>
            <a:pPr defTabSz="914400"/>
            <a:r>
              <a:rPr lang="sv-SE" sz="1600" smtClean="0">
                <a:solidFill>
                  <a:prstClr val="black"/>
                </a:solidFill>
              </a:rPr>
              <a:t>(9057 i Värmlands län)</a:t>
            </a:r>
            <a:endParaRPr lang="sv-SE" sz="1600" dirty="0" smtClean="0">
              <a:solidFill>
                <a:prstClr val="black"/>
              </a:solidFill>
            </a:endParaRPr>
          </a:p>
        </p:txBody>
      </p:sp>
      <p:sp>
        <p:nvSpPr>
          <p:cNvPr id="13" name="Rectangle 9"/>
          <p:cNvSpPr>
            <a:spLocks noChangeArrowheads="1"/>
          </p:cNvSpPr>
          <p:nvPr/>
        </p:nvSpPr>
        <p:spPr bwMode="gray">
          <a:xfrm>
            <a:off x="3718244" y="2486025"/>
            <a:ext cx="5101907" cy="551260"/>
          </a:xfrm>
          <a:custGeom>
            <a:avLst/>
            <a:gdLst>
              <a:gd name="connsiteX0" fmla="*/ 0 w 5989637"/>
              <a:gd name="connsiteY0" fmla="*/ 0 h 735013"/>
              <a:gd name="connsiteX1" fmla="*/ 5989637 w 5989637"/>
              <a:gd name="connsiteY1" fmla="*/ 0 h 735013"/>
              <a:gd name="connsiteX2" fmla="*/ 5989637 w 5989637"/>
              <a:gd name="connsiteY2" fmla="*/ 735013 h 735013"/>
              <a:gd name="connsiteX3" fmla="*/ 0 w 5989637"/>
              <a:gd name="connsiteY3" fmla="*/ 735013 h 735013"/>
              <a:gd name="connsiteX4" fmla="*/ 0 w 5989637"/>
              <a:gd name="connsiteY4" fmla="*/ 0 h 735013"/>
              <a:gd name="connsiteX0" fmla="*/ 0 w 5989637"/>
              <a:gd name="connsiteY0" fmla="*/ 0 h 735013"/>
              <a:gd name="connsiteX1" fmla="*/ 5989637 w 5989637"/>
              <a:gd name="connsiteY1" fmla="*/ 0 h 735013"/>
              <a:gd name="connsiteX2" fmla="*/ 5989637 w 5989637"/>
              <a:gd name="connsiteY2" fmla="*/ 735013 h 735013"/>
              <a:gd name="connsiteX3" fmla="*/ 887730 w 5989637"/>
              <a:gd name="connsiteY3" fmla="*/ 735013 h 735013"/>
              <a:gd name="connsiteX4" fmla="*/ 0 w 5989637"/>
              <a:gd name="connsiteY4" fmla="*/ 0 h 735013"/>
              <a:gd name="connsiteX0" fmla="*/ 0 w 5101907"/>
              <a:gd name="connsiteY0" fmla="*/ 0 h 735013"/>
              <a:gd name="connsiteX1" fmla="*/ 5101907 w 5101907"/>
              <a:gd name="connsiteY1" fmla="*/ 0 h 735013"/>
              <a:gd name="connsiteX2" fmla="*/ 5101907 w 5101907"/>
              <a:gd name="connsiteY2" fmla="*/ 735013 h 735013"/>
              <a:gd name="connsiteX3" fmla="*/ 0 w 5101907"/>
              <a:gd name="connsiteY3" fmla="*/ 735013 h 735013"/>
              <a:gd name="connsiteX4" fmla="*/ 0 w 5101907"/>
              <a:gd name="connsiteY4" fmla="*/ 0 h 735013"/>
              <a:gd name="connsiteX0" fmla="*/ 6322 w 5108229"/>
              <a:gd name="connsiteY0" fmla="*/ 0 h 735013"/>
              <a:gd name="connsiteX1" fmla="*/ 5108229 w 5108229"/>
              <a:gd name="connsiteY1" fmla="*/ 0 h 735013"/>
              <a:gd name="connsiteX2" fmla="*/ 5108229 w 5108229"/>
              <a:gd name="connsiteY2" fmla="*/ 735013 h 735013"/>
              <a:gd name="connsiteX3" fmla="*/ 6322 w 5108229"/>
              <a:gd name="connsiteY3" fmla="*/ 735013 h 735013"/>
              <a:gd name="connsiteX4" fmla="*/ 0 w 5108229"/>
              <a:gd name="connsiteY4" fmla="*/ 351953 h 735013"/>
              <a:gd name="connsiteX5" fmla="*/ 6322 w 5108229"/>
              <a:gd name="connsiteY5" fmla="*/ 0 h 735013"/>
              <a:gd name="connsiteX0" fmla="*/ 0 w 5101907"/>
              <a:gd name="connsiteY0" fmla="*/ 0 h 735013"/>
              <a:gd name="connsiteX1" fmla="*/ 5101907 w 5101907"/>
              <a:gd name="connsiteY1" fmla="*/ 0 h 735013"/>
              <a:gd name="connsiteX2" fmla="*/ 5101907 w 5101907"/>
              <a:gd name="connsiteY2" fmla="*/ 735013 h 735013"/>
              <a:gd name="connsiteX3" fmla="*/ 0 w 5101907"/>
              <a:gd name="connsiteY3" fmla="*/ 735013 h 735013"/>
              <a:gd name="connsiteX4" fmla="*/ 144462 w 5101907"/>
              <a:gd name="connsiteY4" fmla="*/ 351953 h 735013"/>
              <a:gd name="connsiteX5" fmla="*/ 0 w 5101907"/>
              <a:gd name="connsiteY5" fmla="*/ 0 h 735013"/>
              <a:gd name="connsiteX0" fmla="*/ 0 w 5101907"/>
              <a:gd name="connsiteY0" fmla="*/ 0 h 735013"/>
              <a:gd name="connsiteX1" fmla="*/ 5101907 w 5101907"/>
              <a:gd name="connsiteY1" fmla="*/ 0 h 735013"/>
              <a:gd name="connsiteX2" fmla="*/ 5101907 w 5101907"/>
              <a:gd name="connsiteY2" fmla="*/ 735013 h 735013"/>
              <a:gd name="connsiteX3" fmla="*/ 0 w 5101907"/>
              <a:gd name="connsiteY3" fmla="*/ 735013 h 735013"/>
              <a:gd name="connsiteX4" fmla="*/ 144462 w 5101907"/>
              <a:gd name="connsiteY4" fmla="*/ 361006 h 735013"/>
              <a:gd name="connsiteX5" fmla="*/ 0 w 5101907"/>
              <a:gd name="connsiteY5" fmla="*/ 0 h 73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1907" h="735013">
                <a:moveTo>
                  <a:pt x="0" y="0"/>
                </a:moveTo>
                <a:lnTo>
                  <a:pt x="5101907" y="0"/>
                </a:lnTo>
                <a:lnTo>
                  <a:pt x="5101907" y="735013"/>
                </a:lnTo>
                <a:lnTo>
                  <a:pt x="0" y="735013"/>
                </a:lnTo>
                <a:lnTo>
                  <a:pt x="144462" y="361006"/>
                </a:lnTo>
                <a:lnTo>
                  <a:pt x="0" y="0"/>
                </a:lnTo>
                <a:close/>
              </a:path>
            </a:pathLst>
          </a:custGeom>
          <a:gradFill rotWithShape="1">
            <a:gsLst>
              <a:gs pos="0">
                <a:srgbClr val="EAEAEA"/>
              </a:gs>
              <a:gs pos="100000">
                <a:srgbClr val="EAEAEA">
                  <a:gamma/>
                  <a:tint val="0"/>
                  <a:invGamma/>
                </a:srgbClr>
              </a:gs>
            </a:gsLst>
            <a:lin ang="0" scaled="1"/>
          </a:gradFill>
          <a:ln w="12700">
            <a:solidFill>
              <a:srgbClr val="D7D7D7"/>
            </a:solidFill>
            <a:miter lim="800000"/>
            <a:headEnd/>
            <a:tailEnd/>
          </a:ln>
          <a:effectLst>
            <a:outerShdw blurRad="127000" dist="63500" dir="2700000" algn="tl" rotWithShape="0">
              <a:prstClr val="black">
                <a:alpha val="40000"/>
              </a:prstClr>
            </a:outerShdw>
          </a:effectLst>
        </p:spPr>
        <p:txBody>
          <a:bodyPr lIns="720000" tIns="36000" rIns="36000" bIns="36000" anchor="ctr" anchorCtr="0"/>
          <a:lstStyle/>
          <a:p>
            <a:pPr defTabSz="914400">
              <a:lnSpc>
                <a:spcPct val="95000"/>
              </a:lnSpc>
              <a:spcAft>
                <a:spcPts val="800"/>
              </a:spcAft>
            </a:pPr>
            <a:r>
              <a:rPr lang="sv-SE" sz="1600" smtClean="0">
                <a:solidFill>
                  <a:prstClr val="black"/>
                </a:solidFill>
              </a:rPr>
              <a:t>Antal svar från företagare: 1547 (52%*)</a:t>
            </a:r>
            <a:endParaRPr lang="sv-SE" sz="1600" dirty="0" smtClean="0">
              <a:solidFill>
                <a:prstClr val="black"/>
              </a:solidFill>
            </a:endParaRPr>
          </a:p>
        </p:txBody>
      </p:sp>
      <p:sp>
        <p:nvSpPr>
          <p:cNvPr id="14" name="Rectangle 11"/>
          <p:cNvSpPr>
            <a:spLocks noChangeArrowheads="1"/>
          </p:cNvSpPr>
          <p:nvPr/>
        </p:nvSpPr>
        <p:spPr bwMode="gray">
          <a:xfrm>
            <a:off x="3373184" y="3144441"/>
            <a:ext cx="5446967" cy="551259"/>
          </a:xfrm>
          <a:custGeom>
            <a:avLst/>
            <a:gdLst>
              <a:gd name="connsiteX0" fmla="*/ 0 w 5989637"/>
              <a:gd name="connsiteY0" fmla="*/ 0 h 735012"/>
              <a:gd name="connsiteX1" fmla="*/ 5989637 w 5989637"/>
              <a:gd name="connsiteY1" fmla="*/ 0 h 735012"/>
              <a:gd name="connsiteX2" fmla="*/ 5989637 w 5989637"/>
              <a:gd name="connsiteY2" fmla="*/ 735012 h 735012"/>
              <a:gd name="connsiteX3" fmla="*/ 0 w 5989637"/>
              <a:gd name="connsiteY3" fmla="*/ 735012 h 735012"/>
              <a:gd name="connsiteX4" fmla="*/ 0 w 5989637"/>
              <a:gd name="connsiteY4" fmla="*/ 0 h 735012"/>
              <a:gd name="connsiteX0" fmla="*/ 0 w 5989637"/>
              <a:gd name="connsiteY0" fmla="*/ 0 h 735012"/>
              <a:gd name="connsiteX1" fmla="*/ 5989637 w 5989637"/>
              <a:gd name="connsiteY1" fmla="*/ 0 h 735012"/>
              <a:gd name="connsiteX2" fmla="*/ 5989637 w 5989637"/>
              <a:gd name="connsiteY2" fmla="*/ 735012 h 735012"/>
              <a:gd name="connsiteX3" fmla="*/ 542670 w 5989637"/>
              <a:gd name="connsiteY3" fmla="*/ 735012 h 735012"/>
              <a:gd name="connsiteX4" fmla="*/ 0 w 5989637"/>
              <a:gd name="connsiteY4" fmla="*/ 0 h 735012"/>
              <a:gd name="connsiteX0" fmla="*/ 305914 w 5446967"/>
              <a:gd name="connsiteY0" fmla="*/ 0 h 735012"/>
              <a:gd name="connsiteX1" fmla="*/ 5446967 w 5446967"/>
              <a:gd name="connsiteY1" fmla="*/ 0 h 735012"/>
              <a:gd name="connsiteX2" fmla="*/ 5446967 w 5446967"/>
              <a:gd name="connsiteY2" fmla="*/ 735012 h 735012"/>
              <a:gd name="connsiteX3" fmla="*/ 0 w 5446967"/>
              <a:gd name="connsiteY3" fmla="*/ 735012 h 735012"/>
              <a:gd name="connsiteX4" fmla="*/ 305914 w 5446967"/>
              <a:gd name="connsiteY4" fmla="*/ 0 h 73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6967" h="735012">
                <a:moveTo>
                  <a:pt x="305914" y="0"/>
                </a:moveTo>
                <a:lnTo>
                  <a:pt x="5446967" y="0"/>
                </a:lnTo>
                <a:lnTo>
                  <a:pt x="5446967" y="735012"/>
                </a:lnTo>
                <a:lnTo>
                  <a:pt x="0" y="735012"/>
                </a:lnTo>
                <a:lnTo>
                  <a:pt x="305914" y="0"/>
                </a:lnTo>
                <a:close/>
              </a:path>
            </a:pathLst>
          </a:custGeom>
          <a:gradFill rotWithShape="1">
            <a:gsLst>
              <a:gs pos="0">
                <a:srgbClr val="EAEAEA"/>
              </a:gs>
              <a:gs pos="100000">
                <a:srgbClr val="EAEAEA">
                  <a:gamma/>
                  <a:tint val="0"/>
                  <a:invGamma/>
                </a:srgbClr>
              </a:gs>
            </a:gsLst>
            <a:lin ang="0" scaled="1"/>
          </a:gradFill>
          <a:ln w="12700">
            <a:solidFill>
              <a:srgbClr val="D7D7D7"/>
            </a:solidFill>
            <a:miter lim="800000"/>
            <a:headEnd/>
            <a:tailEnd/>
          </a:ln>
          <a:effectLst>
            <a:outerShdw blurRad="127000" dist="63500" dir="2700000" algn="tl" rotWithShape="0">
              <a:prstClr val="black">
                <a:alpha val="40000"/>
              </a:prstClr>
            </a:outerShdw>
          </a:effectLst>
        </p:spPr>
        <p:txBody>
          <a:bodyPr lIns="720000" tIns="36000" rIns="36000" bIns="36000" anchor="ctr" anchorCtr="0"/>
          <a:lstStyle/>
          <a:p>
            <a:pPr defTabSz="914400">
              <a:lnSpc>
                <a:spcPct val="95000"/>
              </a:lnSpc>
              <a:spcAft>
                <a:spcPts val="800"/>
              </a:spcAft>
            </a:pPr>
            <a:r>
              <a:rPr lang="sv-SE" sz="1600" smtClean="0">
                <a:solidFill>
                  <a:prstClr val="black"/>
                </a:solidFill>
              </a:rPr>
              <a:t>Antal svar från politiker i fullmäktige: 345 (61%*)</a:t>
            </a:r>
            <a:endParaRPr lang="de-DE" sz="1600" noProof="1" smtClean="0">
              <a:solidFill>
                <a:srgbClr val="000000"/>
              </a:solidFill>
            </a:endParaRPr>
          </a:p>
        </p:txBody>
      </p:sp>
      <p:sp>
        <p:nvSpPr>
          <p:cNvPr id="15" name="Rectangle 13"/>
          <p:cNvSpPr>
            <a:spLocks noChangeArrowheads="1"/>
          </p:cNvSpPr>
          <p:nvPr/>
        </p:nvSpPr>
        <p:spPr bwMode="gray">
          <a:xfrm>
            <a:off x="3031569" y="3800475"/>
            <a:ext cx="5788582" cy="551260"/>
          </a:xfrm>
          <a:custGeom>
            <a:avLst/>
            <a:gdLst>
              <a:gd name="connsiteX0" fmla="*/ 0 w 5989637"/>
              <a:gd name="connsiteY0" fmla="*/ 0 h 735013"/>
              <a:gd name="connsiteX1" fmla="*/ 5989637 w 5989637"/>
              <a:gd name="connsiteY1" fmla="*/ 0 h 735013"/>
              <a:gd name="connsiteX2" fmla="*/ 5989637 w 5989637"/>
              <a:gd name="connsiteY2" fmla="*/ 735013 h 735013"/>
              <a:gd name="connsiteX3" fmla="*/ 0 w 5989637"/>
              <a:gd name="connsiteY3" fmla="*/ 735013 h 735013"/>
              <a:gd name="connsiteX4" fmla="*/ 0 w 5989637"/>
              <a:gd name="connsiteY4" fmla="*/ 0 h 735013"/>
              <a:gd name="connsiteX0" fmla="*/ 488351 w 5989637"/>
              <a:gd name="connsiteY0" fmla="*/ 0 h 735013"/>
              <a:gd name="connsiteX1" fmla="*/ 5989637 w 5989637"/>
              <a:gd name="connsiteY1" fmla="*/ 0 h 735013"/>
              <a:gd name="connsiteX2" fmla="*/ 5989637 w 5989637"/>
              <a:gd name="connsiteY2" fmla="*/ 735013 h 735013"/>
              <a:gd name="connsiteX3" fmla="*/ 0 w 5989637"/>
              <a:gd name="connsiteY3" fmla="*/ 735013 h 735013"/>
              <a:gd name="connsiteX4" fmla="*/ 488351 w 5989637"/>
              <a:gd name="connsiteY4" fmla="*/ 0 h 735013"/>
              <a:gd name="connsiteX0" fmla="*/ 287296 w 5788582"/>
              <a:gd name="connsiteY0" fmla="*/ 0 h 735013"/>
              <a:gd name="connsiteX1" fmla="*/ 5788582 w 5788582"/>
              <a:gd name="connsiteY1" fmla="*/ 0 h 735013"/>
              <a:gd name="connsiteX2" fmla="*/ 5788582 w 5788582"/>
              <a:gd name="connsiteY2" fmla="*/ 735013 h 735013"/>
              <a:gd name="connsiteX3" fmla="*/ 0 w 5788582"/>
              <a:gd name="connsiteY3" fmla="*/ 735013 h 735013"/>
              <a:gd name="connsiteX4" fmla="*/ 287296 w 5788582"/>
              <a:gd name="connsiteY4" fmla="*/ 0 h 73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8582" h="735013">
                <a:moveTo>
                  <a:pt x="287296" y="0"/>
                </a:moveTo>
                <a:lnTo>
                  <a:pt x="5788582" y="0"/>
                </a:lnTo>
                <a:lnTo>
                  <a:pt x="5788582" y="735013"/>
                </a:lnTo>
                <a:lnTo>
                  <a:pt x="0" y="735013"/>
                </a:lnTo>
                <a:lnTo>
                  <a:pt x="287296" y="0"/>
                </a:lnTo>
                <a:close/>
              </a:path>
            </a:pathLst>
          </a:custGeom>
          <a:gradFill rotWithShape="1">
            <a:gsLst>
              <a:gs pos="0">
                <a:srgbClr val="EAEAEA"/>
              </a:gs>
              <a:gs pos="100000">
                <a:srgbClr val="EAEAEA">
                  <a:gamma/>
                  <a:tint val="0"/>
                  <a:invGamma/>
                </a:srgbClr>
              </a:gs>
            </a:gsLst>
            <a:lin ang="0" scaled="1"/>
          </a:gradFill>
          <a:ln w="12700">
            <a:solidFill>
              <a:srgbClr val="D7D7D7"/>
            </a:solidFill>
            <a:miter lim="800000"/>
            <a:headEnd/>
            <a:tailEnd/>
          </a:ln>
          <a:effectLst>
            <a:outerShdw blurRad="127000" dist="63500" dir="2700000" algn="tl" rotWithShape="0">
              <a:prstClr val="black">
                <a:alpha val="40000"/>
              </a:prstClr>
            </a:outerShdw>
          </a:effectLst>
        </p:spPr>
        <p:txBody>
          <a:bodyPr lIns="720000" tIns="36000" rIns="36000" bIns="36000" anchor="ctr" anchorCtr="0"/>
          <a:lstStyle/>
          <a:p>
            <a:pPr defTabSz="914400"/>
            <a:r>
              <a:rPr lang="sv-SE" sz="1600" dirty="0" smtClean="0">
                <a:solidFill>
                  <a:prstClr val="black"/>
                </a:solidFill>
              </a:rPr>
              <a:t>Genomfört av Demoskop på uppdrag av Svenskt Näringsliv</a:t>
            </a:r>
          </a:p>
        </p:txBody>
      </p:sp>
      <p:sp>
        <p:nvSpPr>
          <p:cNvPr id="34" name="_color1"/>
          <p:cNvSpPr>
            <a:spLocks noChangeArrowheads="1"/>
          </p:cNvSpPr>
          <p:nvPr/>
        </p:nvSpPr>
        <p:spPr bwMode="gray">
          <a:xfrm>
            <a:off x="323851" y="1166812"/>
            <a:ext cx="3402013" cy="3187304"/>
          </a:xfrm>
          <a:prstGeom prst="homePlate">
            <a:avLst>
              <a:gd name="adj" fmla="val 25000"/>
            </a:avLst>
          </a:prstGeom>
          <a:gradFill rotWithShape="1">
            <a:gsLst>
              <a:gs pos="0">
                <a:schemeClr val="accent1"/>
              </a:gs>
              <a:gs pos="100000">
                <a:schemeClr val="accent1">
                  <a:lumMod val="50000"/>
                </a:schemeClr>
              </a:gs>
            </a:gsLst>
            <a:lin ang="5400000" scaled="1"/>
          </a:gradFill>
          <a:ln w="12700" algn="ctr">
            <a:solidFill>
              <a:srgbClr val="DDDDDD"/>
            </a:solidFill>
            <a:miter lim="800000"/>
            <a:headEnd/>
            <a:tailEnd/>
          </a:ln>
          <a:effectLst>
            <a:outerShdw blurRad="127000" dist="63500" dir="2700000" algn="tl" rotWithShape="0">
              <a:prstClr val="black">
                <a:alpha val="40000"/>
              </a:prstClr>
            </a:outerShdw>
          </a:effectLst>
        </p:spPr>
        <p:txBody>
          <a:bodyPr lIns="288000" tIns="0" rIns="0" bIns="0" anchor="ctr"/>
          <a:lstStyle/>
          <a:p>
            <a:pPr defTabSz="914400">
              <a:lnSpc>
                <a:spcPct val="95000"/>
              </a:lnSpc>
              <a:spcAft>
                <a:spcPts val="800"/>
              </a:spcAft>
            </a:pPr>
            <a:r>
              <a:rPr lang="sv-SE" sz="2400" b="1" noProof="1" smtClean="0">
                <a:solidFill>
                  <a:srgbClr val="FFFFFF"/>
                </a:solidFill>
              </a:rPr>
              <a:t>Lokalt</a:t>
            </a:r>
          </a:p>
          <a:p>
            <a:pPr defTabSz="914400">
              <a:lnSpc>
                <a:spcPct val="95000"/>
              </a:lnSpc>
              <a:spcAft>
                <a:spcPts val="800"/>
              </a:spcAft>
            </a:pPr>
            <a:r>
              <a:rPr lang="sv-SE" sz="2400" b="1" noProof="1" smtClean="0">
                <a:solidFill>
                  <a:srgbClr val="FFFFFF"/>
                </a:solidFill>
              </a:rPr>
              <a:t>företagsklimat </a:t>
            </a:r>
          </a:p>
          <a:p>
            <a:pPr defTabSz="914400">
              <a:lnSpc>
                <a:spcPct val="95000"/>
              </a:lnSpc>
              <a:spcAft>
                <a:spcPts val="800"/>
              </a:spcAft>
            </a:pPr>
            <a:r>
              <a:rPr lang="sv-SE" sz="2400" b="1" noProof="1" smtClean="0">
                <a:solidFill>
                  <a:srgbClr val="FFFFFF"/>
                </a:solidFill>
              </a:rPr>
              <a:t>2017 </a:t>
            </a:r>
          </a:p>
          <a:p>
            <a:pPr defTabSz="914400">
              <a:lnSpc>
                <a:spcPct val="95000"/>
              </a:lnSpc>
              <a:spcAft>
                <a:spcPts val="800"/>
              </a:spcAft>
            </a:pPr>
            <a:r>
              <a:rPr lang="sv-SE" sz="2400" b="1" noProof="1" smtClean="0">
                <a:solidFill>
                  <a:srgbClr val="FFFFFF"/>
                </a:solidFill>
              </a:rPr>
              <a:t>Värmlands län</a:t>
            </a:r>
            <a:endParaRPr lang="de-DE" sz="2400" b="1" noProof="1">
              <a:solidFill>
                <a:srgbClr val="FFFFFF"/>
              </a:solidFill>
            </a:endParaRPr>
          </a:p>
        </p:txBody>
      </p:sp>
      <p:sp>
        <p:nvSpPr>
          <p:cNvPr id="17"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dirty="0" smtClean="0">
                <a:solidFill>
                  <a:srgbClr val="EF8200"/>
                </a:solidFill>
                <a:cs typeface="Arial" charset="0"/>
              </a:rPr>
              <a:t>Om undersökningen</a:t>
            </a:r>
            <a:endParaRPr lang="sv-SE" sz="2200" b="1" kern="0" dirty="0">
              <a:solidFill>
                <a:srgbClr val="EF8200"/>
              </a:solidFill>
              <a:cs typeface="Arial" charset="0"/>
            </a:endParaRPr>
          </a:p>
        </p:txBody>
      </p:sp>
      <p:sp>
        <p:nvSpPr>
          <p:cNvPr id="9" name="TextBox 8"/>
          <p:cNvSpPr txBox="1"/>
          <p:nvPr/>
        </p:nvSpPr>
        <p:spPr>
          <a:xfrm>
            <a:off x="6059781" y="4463885"/>
            <a:ext cx="2848857" cy="246221"/>
          </a:xfrm>
          <a:prstGeom prst="rect">
            <a:avLst/>
          </a:prstGeom>
          <a:noFill/>
        </p:spPr>
        <p:txBody>
          <a:bodyPr wrap="none" rtlCol="0">
            <a:spAutoFit/>
          </a:bodyPr>
          <a:lstStyle/>
          <a:p>
            <a:pPr defTabSz="914400"/>
            <a:r>
              <a:rPr lang="sv-SE" sz="1000" dirty="0" smtClean="0">
                <a:solidFill>
                  <a:prstClr val="black"/>
                </a:solidFill>
              </a:rPr>
              <a:t> *Sverigesnitt 50% företagare och 57% politiker</a:t>
            </a:r>
            <a:endParaRPr lang="sv-SE" sz="1000" dirty="0">
              <a:solidFill>
                <a:prstClr val="black"/>
              </a:solidFill>
            </a:endParaRPr>
          </a:p>
        </p:txBody>
      </p:sp>
      <p:sp>
        <p:nvSpPr>
          <p:cNvPr id="18"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Värmlands län</a:t>
            </a:r>
            <a:endParaRPr lang="en-GB" sz="1015" b="1" dirty="0">
              <a:solidFill>
                <a:prstClr val="black"/>
              </a:solidFill>
            </a:endParaRPr>
          </a:p>
        </p:txBody>
      </p:sp>
    </p:spTree>
    <p:extLst>
      <p:ext uri="{BB962C8B-B14F-4D97-AF65-F5344CB8AC3E}">
        <p14:creationId xmlns:p14="http://schemas.microsoft.com/office/powerpoint/2010/main" val="6810567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Arvika</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Arvika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4</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3,4</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2,8</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31113942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Eda</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Eda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5</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2,8</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-0,4</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42815103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Filipstad</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Filipstads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6</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3,2</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-0,8</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bl>
          </a:graphicData>
        </a:graphic>
      </p:graphicFrame>
    </p:spTree>
    <p:extLst>
      <p:ext uri="{BB962C8B-B14F-4D97-AF65-F5344CB8AC3E}">
        <p14:creationId xmlns:p14="http://schemas.microsoft.com/office/powerpoint/2010/main" val="1036477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Forshaga</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Forshaga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7</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3,3</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bl>
          </a:graphicData>
        </a:graphic>
      </p:graphicFrame>
    </p:spTree>
    <p:extLst>
      <p:ext uri="{BB962C8B-B14F-4D97-AF65-F5344CB8AC3E}">
        <p14:creationId xmlns:p14="http://schemas.microsoft.com/office/powerpoint/2010/main" val="23299563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Grums</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Grums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8</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4,4</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+1,0</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4,6</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+0,9</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4,5</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+0,3</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+0,1</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+0,7</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+1,2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bl>
          </a:graphicData>
        </a:graphic>
      </p:graphicFrame>
    </p:spTree>
    <p:extLst>
      <p:ext uri="{BB962C8B-B14F-4D97-AF65-F5344CB8AC3E}">
        <p14:creationId xmlns:p14="http://schemas.microsoft.com/office/powerpoint/2010/main" val="37284184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Right"/>
          <p:cNvSpPr txBox="1"/>
          <p:nvPr/>
        </p:nvSpPr>
        <p:spPr>
          <a:xfrm>
            <a:off x="4735386" y="4789684"/>
            <a:ext cx="4236923" cy="274154"/>
          </a:xfrm>
          <a:prstGeom prst="rect">
            <a:avLst/>
          </a:prstGeom>
          <a:noFill/>
        </p:spPr>
        <p:style>
          <a:lnRef idx="0">
            <a:scrgbClr r="0" g="0" b="0"/>
          </a:lnRef>
          <a:fillRef idx="0">
            <a:scrgbClr r="0" g="0" b="0"/>
          </a:fillRef>
          <a:effectRef idx="0">
            <a:scrgbClr r="0" g="0" b="0"/>
          </a:effectRef>
          <a:fontRef idx="minor"/>
        </p:style>
        <p:txBody>
          <a:bodyPr vertOverflow="clip" wrap="square" lIns="0" tIns="0" rIns="0" bIns="0" rtlCol="0" anchor="b"/>
          <a:lstStyle/>
          <a:p>
            <a:pPr algn="r" defTabSz="914400"/>
            <a:r>
              <a:rPr lang="en-GB" sz="1015" b="1" smtClean="0">
                <a:solidFill>
                  <a:prstClr val="black"/>
                </a:solidFill>
              </a:rPr>
              <a:t>Hagfors</a:t>
            </a:r>
            <a:endParaRPr lang="en-GB" sz="1015" b="1" dirty="0">
              <a:solidFill>
                <a:prstClr val="black"/>
              </a:solidFill>
            </a:endParaRPr>
          </a:p>
        </p:txBody>
      </p:sp>
      <p:sp>
        <p:nvSpPr>
          <p:cNvPr id="5" name="Title1Left"/>
          <p:cNvSpPr txBox="1"/>
          <p:nvPr/>
        </p:nvSpPr>
        <p:spPr>
          <a:xfrm>
            <a:off x="486000" y="136649"/>
            <a:ext cx="6828399" cy="697847"/>
          </a:xfrm>
          <a:prstGeom prst="rect">
            <a:avLst/>
          </a:prstGeom>
          <a:noFill/>
        </p:spPr>
        <p:style>
          <a:lnRef idx="0">
            <a:scrgbClr r="0" g="0" b="0"/>
          </a:lnRef>
          <a:fillRef idx="0">
            <a:scrgbClr r="0" g="0" b="0"/>
          </a:fillRef>
          <a:effectRef idx="0">
            <a:scrgbClr r="0" g="0" b="0"/>
          </a:effectRef>
          <a:fontRef idx="major"/>
        </p:style>
        <p:txBody>
          <a:bodyPr vertOverflow="clip" wrap="square" lIns="0" tIns="0" rIns="0" bIns="36000" rtlCol="0" anchor="b"/>
          <a:lstStyle/>
          <a:p>
            <a:pPr defTabSz="914400"/>
            <a:r>
              <a:rPr lang="sv-SE" sz="2200" b="1" kern="0" smtClean="0">
                <a:solidFill>
                  <a:srgbClr val="EF8200"/>
                </a:solidFill>
                <a:cs typeface="Arial" charset="0"/>
              </a:rPr>
              <a:t>Alla enkätfrågor för Hagfors kommun</a:t>
            </a:r>
            <a:endParaRPr lang="sv-SE" sz="2200" b="1" kern="0" dirty="0">
              <a:solidFill>
                <a:srgbClr val="EF8200"/>
              </a:solidFill>
              <a:cs typeface="Arial" charset="0"/>
            </a:endParaRPr>
          </a:p>
        </p:txBody>
      </p:sp>
      <p:sp>
        <p:nvSpPr>
          <p:cNvPr id="25" name="Slide Number Placeholder 24"/>
          <p:cNvSpPr>
            <a:spLocks noGrp="1"/>
          </p:cNvSpPr>
          <p:nvPr>
            <p:ph type="sldNum" sz="quarter" idx="12"/>
          </p:nvPr>
        </p:nvSpPr>
        <p:spPr/>
        <p:txBody>
          <a:bodyPr/>
          <a:lstStyle/>
          <a:p>
            <a:fld id="{9DC1E638-3F78-4E0D-883A-B278700C48C0}" type="slidenum">
              <a:rPr lang="de-DE" smtClean="0">
                <a:solidFill>
                  <a:prstClr val="black"/>
                </a:solidFill>
              </a:rPr>
              <a:pPr/>
              <a:t>9</a:t>
            </a:fld>
            <a:endParaRPr lang="de-DE" dirty="0">
              <a:solidFill>
                <a:prstClr val="black"/>
              </a:solidFill>
            </a:endParaRPr>
          </a:p>
        </p:txBody>
      </p:sp>
      <p:sp>
        <p:nvSpPr>
          <p:cNvPr id="26" name="TextBox 25"/>
          <p:cNvSpPr txBox="1"/>
          <p:nvPr/>
        </p:nvSpPr>
        <p:spPr>
          <a:xfrm>
            <a:off x="510495" y="4768378"/>
            <a:ext cx="7792518" cy="261610"/>
          </a:xfrm>
          <a:prstGeom prst="rect">
            <a:avLst/>
          </a:prstGeom>
          <a:noFill/>
        </p:spPr>
        <p:txBody>
          <a:bodyPr wrap="none" rtlCol="0">
            <a:spAutoFit/>
          </a:bodyPr>
          <a:lstStyle/>
          <a:p>
            <a:pPr defTabSz="914400"/>
            <a:r>
              <a:rPr lang="sv-SE" sz="1100" dirty="0" smtClean="0">
                <a:solidFill>
                  <a:prstClr val="black"/>
                </a:solidFill>
              </a:rPr>
              <a:t> Företagarnas betyg sätts på skalan: 1 = Dåligt 2 = Inte helt godtagbart 3 = Godtagbart 4 = Bra 5 = Mycket bra 6 = Utmärkt</a:t>
            </a:r>
            <a:endParaRPr lang="sv-SE" sz="1100" dirty="0">
              <a:solidFill>
                <a:prstClr val="black"/>
              </a:solidFill>
            </a:endParaRPr>
          </a:p>
        </p:txBody>
      </p:sp>
      <p:graphicFrame>
        <p:nvGraphicFramePr>
          <p:cNvPr id="27" name="Tabelle 14"/>
          <p:cNvGraphicFramePr>
            <a:graphicFrameLocks noGrp="1"/>
          </p:cNvGraphicFramePr>
          <p:nvPr>
            <p:extLst/>
          </p:nvPr>
        </p:nvGraphicFramePr>
        <p:xfrm>
          <a:off x="514434" y="1071369"/>
          <a:ext cx="7852326" cy="3700667"/>
        </p:xfrm>
        <a:graphic>
          <a:graphicData uri="http://schemas.openxmlformats.org/drawingml/2006/table">
            <a:tbl>
              <a:tblPr firstRow="1" bandRow="1">
                <a:effectLst/>
              </a:tblPr>
              <a:tblGrid>
                <a:gridCol w="4084419"/>
                <a:gridCol w="1529572"/>
                <a:gridCol w="268392"/>
                <a:gridCol w="922624"/>
                <a:gridCol w="213671"/>
                <a:gridCol w="833648"/>
              </a:tblGrid>
              <a:tr h="43994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smtClean="0">
                          <a:ln>
                            <a:noFill/>
                          </a:ln>
                          <a:solidFill>
                            <a:schemeClr val="bg1"/>
                          </a:solidFill>
                          <a:effectLst/>
                          <a:uLnTx/>
                          <a:uFillTx/>
                          <a:latin typeface="Arial"/>
                          <a:ea typeface="+mn-ea"/>
                          <a:cs typeface="+mn-cs"/>
                        </a:rPr>
                        <a:t>Enkätfråga</a:t>
                      </a:r>
                      <a:endParaRPr kumimoji="0" lang="sv-SE" sz="11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Betyg 2017</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mn-lt"/>
                          <a:ea typeface="+mn-ea"/>
                          <a:cs typeface="+mn-cs"/>
                        </a:rPr>
                        <a:t>Jämfört med Sverige</a:t>
                      </a:r>
                      <a:endParaRPr kumimoji="0" lang="sv-SE" sz="900" b="1" i="0" u="none" strike="noStrike" kern="1200" cap="none" spc="0" normalizeH="0" baseline="0" noProof="0" dirty="0">
                        <a:ln>
                          <a:noFill/>
                        </a:ln>
                        <a:solidFill>
                          <a:schemeClr val="bg1"/>
                        </a:solidFill>
                        <a:effectLst/>
                        <a:uLnTx/>
                        <a:uFillTx/>
                        <a:latin typeface="+mn-lt"/>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ctr" defTabSz="914400" rtl="0" eaLnBrk="1" latinLnBrk="0" hangingPunct="1"/>
                      <a:endParaRPr kumimoji="0" lang="sv-SE" sz="900" b="0" i="0" u="none" strike="noStrike" kern="1200" cap="none" spc="0" normalizeH="0" baseline="0" noProof="0" dirty="0">
                        <a:ln>
                          <a:noFill/>
                        </a:ln>
                        <a:solidFill>
                          <a:schemeClr val="accent3"/>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0" lang="sv-SE" sz="900" b="1" i="0" u="none" strike="noStrike" kern="1200" cap="none" spc="0" normalizeH="0" baseline="0" noProof="0" dirty="0" smtClean="0">
                          <a:ln>
                            <a:noFill/>
                          </a:ln>
                          <a:solidFill>
                            <a:schemeClr val="bg1"/>
                          </a:solidFill>
                          <a:effectLst/>
                          <a:uLnTx/>
                          <a:uFillTx/>
                          <a:latin typeface="Arial"/>
                          <a:ea typeface="+mn-ea"/>
                          <a:cs typeface="+mn-cs"/>
                        </a:rPr>
                        <a:t>Jämfört med 2016</a:t>
                      </a:r>
                      <a:endParaRPr kumimoji="0" lang="sv-SE" sz="900" b="1" i="0" u="none" strike="noStrike" kern="1200" cap="none" spc="0" normalizeH="0" baseline="0" noProof="0" dirty="0">
                        <a:ln>
                          <a:noFill/>
                        </a:ln>
                        <a:solidFill>
                          <a:schemeClr val="bg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02253">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smtClean="0">
                          <a:ln>
                            <a:noFill/>
                          </a:ln>
                          <a:solidFill>
                            <a:schemeClr val="tx1"/>
                          </a:solidFill>
                          <a:effectLst/>
                          <a:uLnTx/>
                          <a:uFillTx/>
                          <a:latin typeface="Arial"/>
                          <a:ea typeface="+mn-ea"/>
                          <a:cs typeface="+mn-cs"/>
                        </a:rPr>
                        <a:t>Sammanfattande omdöme</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1100" b="1" i="0" u="none" strike="noStrike" kern="1200" cap="none" spc="0" normalizeH="0" baseline="0" noProof="0" smtClean="0">
                          <a:ln>
                            <a:noFill/>
                          </a:ln>
                          <a:solidFill>
                            <a:schemeClr val="tx1"/>
                          </a:solidFill>
                          <a:effectLst/>
                          <a:uLnTx/>
                          <a:uFillTx/>
                          <a:latin typeface="Arial"/>
                          <a:ea typeface="+mn-ea"/>
                          <a:cs typeface="+mn-cs"/>
                        </a:rPr>
                        <a:t>3</a:t>
                      </a:r>
                      <a:endParaRPr kumimoji="0" lang="en-GB" sz="11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marL="0" algn="ctr" defTabSz="914400" rtl="0" eaLnBrk="1" latinLnBrk="0" hangingPunct="1"/>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kumimoji="0" lang="en-GB" sz="900" b="1" i="0" u="none" strike="noStrike" kern="1200" cap="none" spc="0" normalizeH="0" baseline="0" noProof="0" smtClean="0">
                          <a:ln>
                            <a:noFill/>
                          </a:ln>
                          <a:solidFill>
                            <a:schemeClr val="tx1"/>
                          </a:solidFill>
                          <a:effectLst/>
                          <a:uLnTx/>
                          <a:uFillTx/>
                          <a:latin typeface="Arial"/>
                          <a:ea typeface="+mn-ea"/>
                          <a:cs typeface="+mn-cs"/>
                        </a:rPr>
                        <a:t>+0,3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000">
                        <a:alpha val="24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Konkurrens från kommunens verksamheter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4,1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Skolans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Medias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688">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Företagens egna initiativ</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3,4</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Tele- och IT-nät</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+0,6</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Allmänhetens attityder till företagande</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Tillämpning av lagar och regler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3,2</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smtClean="0">
                          <a:ln>
                            <a:noFill/>
                          </a:ln>
                          <a:solidFill>
                            <a:schemeClr val="tx1"/>
                          </a:solidFill>
                          <a:effectLst/>
                          <a:uLnTx/>
                          <a:uFillTx/>
                          <a:latin typeface="Arial"/>
                          <a:ea typeface="+mn-ea"/>
                          <a:cs typeface="+mn-cs"/>
                        </a:rPr>
                        <a:t>Kommunpolitikernas attityder</a:t>
                      </a:r>
                      <a:endParaRPr kumimoji="0" lang="sv-SE" sz="1200" b="0" i="0" u="none" strike="noStrike" kern="1200" cap="none" spc="0" normalizeH="0" baseline="0" noProof="0" dirty="0" smtClean="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3,1</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Tjänstemännens attityder</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Kommunens information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+0,3</a:t>
                      </a: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Dialog med kommunledningen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3</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-0,1</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254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Upphandling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+0,4</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ap="flat" cmpd="sng" algn="ctr">
                      <a:solidFill>
                        <a:srgbClr val="FF0000"/>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Service till företagen</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2,9</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-0,2</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14489">
                <a:tc>
                  <a:txBody>
                    <a:body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Vägnät, tåg och flyg</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-0,5</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C00000">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+0,3</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008000">
                        <a:alpha val="25000"/>
                      </a:srgbClr>
                    </a:solidFill>
                  </a:tcPr>
                </a:tc>
              </a:tr>
              <a:tr h="202253">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kumimoji="0" lang="sv-SE" sz="1200" b="0" i="0" u="none" strike="noStrike" kern="1200" cap="none" spc="0" normalizeH="0" baseline="0" noProof="0" smtClean="0">
                          <a:ln>
                            <a:noFill/>
                          </a:ln>
                          <a:solidFill>
                            <a:schemeClr val="tx1"/>
                          </a:solidFill>
                          <a:effectLst/>
                          <a:uLnTx/>
                          <a:uFillTx/>
                          <a:latin typeface="Arial"/>
                          <a:ea typeface="+mn-ea"/>
                          <a:cs typeface="+mn-cs"/>
                        </a:rPr>
                        <a:t>Tillgång till medarbetare med relevant kompetens</a:t>
                      </a:r>
                      <a:endParaRPr kumimoji="0" lang="sv-SE" sz="12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1" i="0" u="none" strike="noStrike" kern="1200" cap="none" spc="0" normalizeH="0" baseline="0" noProof="0" smtClean="0">
                          <a:ln>
                            <a:noFill/>
                          </a:ln>
                          <a:solidFill>
                            <a:schemeClr val="tx1"/>
                          </a:solidFill>
                          <a:effectLst/>
                          <a:uLnTx/>
                          <a:uFillTx/>
                          <a:latin typeface="Arial"/>
                          <a:ea typeface="+mn-ea"/>
                          <a:cs typeface="+mn-cs"/>
                        </a:rPr>
                        <a:t>2,7</a:t>
                      </a:r>
                      <a:endParaRPr kumimoji="0" lang="en-GB" sz="900" b="1"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c>
                  <a:txBody>
                    <a:bodyPr/>
                    <a:lstStyle/>
                    <a:p>
                      <a:pPr algn="ct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sv-SE"/>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GB" sz="900" b="0" i="0" u="none" strike="noStrike" kern="1200" cap="none" spc="0" normalizeH="0" baseline="0" noProof="0" smtClean="0">
                          <a:ln>
                            <a:noFill/>
                          </a:ln>
                          <a:solidFill>
                            <a:schemeClr val="tx1"/>
                          </a:solidFill>
                          <a:effectLst/>
                          <a:uLnTx/>
                          <a:uFillTx/>
                          <a:latin typeface="Arial"/>
                          <a:ea typeface="+mn-ea"/>
                          <a:cs typeface="+mn-cs"/>
                        </a:rPr>
                        <a:t>+/-0</a:t>
                      </a:r>
                      <a:endParaRPr kumimoji="0" lang="en-GB" sz="900" b="0" i="0" u="none" strike="noStrike" kern="1200" cap="none" spc="0" normalizeH="0" baseline="0" noProof="0" dirty="0">
                        <a:ln>
                          <a:noFill/>
                        </a:ln>
                        <a:solidFill>
                          <a:schemeClr val="tx1"/>
                        </a:solidFill>
                        <a:effectLst/>
                        <a:uLnTx/>
                        <a:uFillTx/>
                        <a:latin typeface="Arial"/>
                        <a:ea typeface="+mn-ea"/>
                        <a:cs typeface="+mn-cs"/>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alpha val="25000"/>
                      </a:srgbClr>
                    </a:solidFill>
                  </a:tcPr>
                </a:tc>
              </a:tr>
            </a:tbl>
          </a:graphicData>
        </a:graphic>
      </p:graphicFrame>
    </p:spTree>
    <p:extLst>
      <p:ext uri="{BB962C8B-B14F-4D97-AF65-F5344CB8AC3E}">
        <p14:creationId xmlns:p14="http://schemas.microsoft.com/office/powerpoint/2010/main" val="26158168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0.xml><?xml version="1.0" encoding="utf-8"?>
<a:theme xmlns:a="http://schemas.openxmlformats.org/drawingml/2006/main" name="9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1.xml><?xml version="1.0" encoding="utf-8"?>
<a:theme xmlns:a="http://schemas.openxmlformats.org/drawingml/2006/main" name="10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2.xml><?xml version="1.0" encoding="utf-8"?>
<a:theme xmlns:a="http://schemas.openxmlformats.org/drawingml/2006/main" name="11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3.xml><?xml version="1.0" encoding="utf-8"?>
<a:theme xmlns:a="http://schemas.openxmlformats.org/drawingml/2006/main" name="12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4.xml><?xml version="1.0" encoding="utf-8"?>
<a:theme xmlns:a="http://schemas.openxmlformats.org/drawingml/2006/main" name="13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5.xml><?xml version="1.0" encoding="utf-8"?>
<a:theme xmlns:a="http://schemas.openxmlformats.org/drawingml/2006/main" name="14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6.xml><?xml version="1.0" encoding="utf-8"?>
<a:theme xmlns:a="http://schemas.openxmlformats.org/drawingml/2006/main" name="15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17.xml><?xml version="1.0" encoding="utf-8"?>
<a:theme xmlns:a="http://schemas.openxmlformats.org/drawingml/2006/main" name="2_SvN_Toolbox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vN_Format_V4 2013" id="{7222243D-C4DC-4855-98E1-2BB8AC74AB41}" vid="{24154842-2947-498F-B2C5-C7238F73D2AD}"/>
    </a:ext>
  </a:extLst>
</a:theme>
</file>

<file path=ppt/theme/theme18.xml><?xml version="1.0" encoding="utf-8"?>
<a:theme xmlns:a="http://schemas.openxmlformats.org/drawingml/2006/main" name="1_SvN_Toolbox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vN_Format_V4 2013" id="{7222243D-C4DC-4855-98E1-2BB8AC74AB41}" vid="{24154842-2947-498F-B2C5-C7238F73D2AD}"/>
    </a:ext>
  </a:extLst>
</a:theme>
</file>

<file path=ppt/theme/theme19.xml><?xml version="1.0" encoding="utf-8"?>
<a:theme xmlns:a="http://schemas.openxmlformats.org/drawingml/2006/main" name="16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2.xml><?xml version="1.0" encoding="utf-8"?>
<a:theme xmlns:a="http://schemas.openxmlformats.org/drawingml/2006/main" name="1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20.xml><?xml version="1.0" encoding="utf-8"?>
<a:theme xmlns:a="http://schemas.openxmlformats.org/drawingml/2006/main" name="17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21.xml><?xml version="1.0" encoding="utf-8"?>
<a:theme xmlns:a="http://schemas.openxmlformats.org/drawingml/2006/main" name="SvN_Toolbox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vN_Format_V4 2013" id="{7222243D-C4DC-4855-98E1-2BB8AC74AB41}" vid="{24154842-2947-498F-B2C5-C7238F73D2AD}"/>
    </a:ext>
  </a:extLst>
</a:theme>
</file>

<file path=ppt/theme/theme22.xml><?xml version="1.0" encoding="utf-8"?>
<a:theme xmlns:a="http://schemas.openxmlformats.org/drawingml/2006/main" name="18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23.xml><?xml version="1.0" encoding="utf-8"?>
<a:theme xmlns:a="http://schemas.openxmlformats.org/drawingml/2006/main" name="19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2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4.xml><?xml version="1.0" encoding="utf-8"?>
<a:theme xmlns:a="http://schemas.openxmlformats.org/drawingml/2006/main" name="3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5.xml><?xml version="1.0" encoding="utf-8"?>
<a:theme xmlns:a="http://schemas.openxmlformats.org/drawingml/2006/main" name="4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6.xml><?xml version="1.0" encoding="utf-8"?>
<a:theme xmlns:a="http://schemas.openxmlformats.org/drawingml/2006/main" name="5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7.xml><?xml version="1.0" encoding="utf-8"?>
<a:theme xmlns:a="http://schemas.openxmlformats.org/drawingml/2006/main" name="6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8.xml><?xml version="1.0" encoding="utf-8"?>
<a:theme xmlns:a="http://schemas.openxmlformats.org/drawingml/2006/main" name="7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ppt/theme/theme9.xml><?xml version="1.0" encoding="utf-8"?>
<a:theme xmlns:a="http://schemas.openxmlformats.org/drawingml/2006/main" name="8_SvN_Format_widescreen_V4">
  <a:themeElements>
    <a:clrScheme name="Svenskt Näringsliv färger">
      <a:dk1>
        <a:sysClr val="windowText" lastClr="000000"/>
      </a:dk1>
      <a:lt1>
        <a:srgbClr val="FFFFFF"/>
      </a:lt1>
      <a:dk2>
        <a:srgbClr val="AEC1CF"/>
      </a:dk2>
      <a:lt2>
        <a:srgbClr val="EF8200"/>
      </a:lt2>
      <a:accent1>
        <a:srgbClr val="AEC1CF"/>
      </a:accent1>
      <a:accent2>
        <a:srgbClr val="33414E"/>
      </a:accent2>
      <a:accent3>
        <a:srgbClr val="57758D"/>
      </a:accent3>
      <a:accent4>
        <a:srgbClr val="EF8200"/>
      </a:accent4>
      <a:accent5>
        <a:srgbClr val="FFCC00"/>
      </a:accent5>
      <a:accent6>
        <a:srgbClr val="E53517"/>
      </a:accent6>
      <a:hlink>
        <a:srgbClr val="33414E"/>
      </a:hlink>
      <a:folHlink>
        <a:srgbClr val="57758D"/>
      </a:folHlink>
    </a:clrScheme>
    <a:fontScheme name="Sv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extLst>
    <a:ext uri="{05A4C25C-085E-4340-85A3-A5531E510DB2}">
      <thm15:themeFamily xmlns:thm15="http://schemas.microsoft.com/office/thememl/2012/main" name="SvN_Format_widescreen_V4 2013" id="{253CE18E-9CEB-4005-9767-F3EF5BD0B705}" vid="{6335FADA-CFFE-44EA-A059-547EA0BE67B2}"/>
    </a:ext>
  </a:extLst>
</a:theme>
</file>

<file path=docProps/app.xml><?xml version="1.0" encoding="utf-8"?>
<Properties xmlns="http://schemas.openxmlformats.org/officeDocument/2006/extended-properties" xmlns:vt="http://schemas.openxmlformats.org/officeDocument/2006/docPropsVTypes">
  <Template>blank</Template>
  <TotalTime>0</TotalTime>
  <Words>4623</Words>
  <Application>Microsoft Office PowerPoint</Application>
  <PresentationFormat>Bildspel på skärmen (16:9)</PresentationFormat>
  <Paragraphs>1469</Paragraphs>
  <Slides>23</Slides>
  <Notes>20</Notes>
  <HiddenSlides>0</HiddenSlides>
  <MMClips>0</MMClips>
  <ScaleCrop>false</ScaleCrop>
  <HeadingPairs>
    <vt:vector size="6" baseType="variant">
      <vt:variant>
        <vt:lpstr>Använt teckensnitt</vt:lpstr>
      </vt:variant>
      <vt:variant>
        <vt:i4>4</vt:i4>
      </vt:variant>
      <vt:variant>
        <vt:lpstr>Tema</vt:lpstr>
      </vt:variant>
      <vt:variant>
        <vt:i4>23</vt:i4>
      </vt:variant>
      <vt:variant>
        <vt:lpstr>Bildrubriker</vt:lpstr>
      </vt:variant>
      <vt:variant>
        <vt:i4>23</vt:i4>
      </vt:variant>
    </vt:vector>
  </HeadingPairs>
  <TitlesOfParts>
    <vt:vector size="50" baseType="lpstr">
      <vt:lpstr>Arial</vt:lpstr>
      <vt:lpstr>Calibri</vt:lpstr>
      <vt:lpstr>Gill Sans MT</vt:lpstr>
      <vt:lpstr>Times New Roman</vt:lpstr>
      <vt:lpstr>SvN_Format_widescreen_V4</vt:lpstr>
      <vt:lpstr>1_SvN_Format_widescreen_V4</vt:lpstr>
      <vt:lpstr>2_SvN_Format_widescreen_V4</vt:lpstr>
      <vt:lpstr>3_SvN_Format_widescreen_V4</vt:lpstr>
      <vt:lpstr>4_SvN_Format_widescreen_V4</vt:lpstr>
      <vt:lpstr>5_SvN_Format_widescreen_V4</vt:lpstr>
      <vt:lpstr>6_SvN_Format_widescreen_V4</vt:lpstr>
      <vt:lpstr>7_SvN_Format_widescreen_V4</vt:lpstr>
      <vt:lpstr>8_SvN_Format_widescreen_V4</vt:lpstr>
      <vt:lpstr>9_SvN_Format_widescreen_V4</vt:lpstr>
      <vt:lpstr>10_SvN_Format_widescreen_V4</vt:lpstr>
      <vt:lpstr>11_SvN_Format_widescreen_V4</vt:lpstr>
      <vt:lpstr>12_SvN_Format_widescreen_V4</vt:lpstr>
      <vt:lpstr>13_SvN_Format_widescreen_V4</vt:lpstr>
      <vt:lpstr>14_SvN_Format_widescreen_V4</vt:lpstr>
      <vt:lpstr>15_SvN_Format_widescreen_V4</vt:lpstr>
      <vt:lpstr>2_SvN_Toolbox_V4</vt:lpstr>
      <vt:lpstr>1_SvN_Toolbox_V4</vt:lpstr>
      <vt:lpstr>16_SvN_Format_widescreen_V4</vt:lpstr>
      <vt:lpstr>17_SvN_Format_widescreen_V4</vt:lpstr>
      <vt:lpstr>SvN_Toolbox_V4</vt:lpstr>
      <vt:lpstr>18_SvN_Format_widescreen_V4</vt:lpstr>
      <vt:lpstr>19_SvN_Format_widescreen_V4</vt:lpstr>
      <vt:lpstr>Lokalt företagsklimat Värmland 2017</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Sammanfattande omdöme på företagsklimatet i kommunen – Värmlands län</vt:lpstr>
      <vt:lpstr>Sammanfattande omdöme på företagsklimatet i kommunen - Alla län</vt:lpstr>
      <vt:lpstr>PowerPoint-presentation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2017-05-19T08:20:11Z</dcterms:created>
  <dcterms:modified xsi:type="dcterms:W3CDTF">2017-05-29T06:35:10Z</dcterms:modified>
</cp:coreProperties>
</file>